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25FA1-4FBD-4822-A7F0-8CE4B62FA9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 – DERIV2D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AA53D-5C0F-4E8E-AD85-9992BD60CC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COSC 6364 – Advanced numerical analysis</a:t>
            </a:r>
          </a:p>
          <a:p>
            <a:r>
              <a:rPr lang="en-US" dirty="0"/>
              <a:t>By: hai-y Michael Tran Nguyen – 0925358</a:t>
            </a:r>
          </a:p>
          <a:p>
            <a:r>
              <a:rPr lang="en-US" dirty="0"/>
              <a:t>5/10/2018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0E0A77A-3413-4BF8-826C-D8B2D1F45D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55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52"/>
    </mc:Choice>
    <mc:Fallback>
      <p:transition spd="slow" advTm="12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29" x="5264150" y="3105150"/>
          <p14:tracePt t="872" x="5270500" y="3105150"/>
          <p14:tracePt t="1180" x="5264150" y="3105150"/>
          <p14:tracePt t="1180" x="5257800" y="3105150"/>
          <p14:tracePt t="1183" x="5251450" y="3105150"/>
          <p14:tracePt t="1189" x="5226050" y="3105150"/>
          <p14:tracePt t="1196" x="5181600" y="3092450"/>
          <p14:tracePt t="1203" x="5118100" y="3079750"/>
          <p14:tracePt t="1210" x="5022850" y="3054350"/>
          <p14:tracePt t="1217" x="4914900" y="3022600"/>
          <p14:tracePt t="1224" x="4794250" y="2984500"/>
          <p14:tracePt t="1231" x="4660900" y="2952750"/>
          <p14:tracePt t="1238" x="4546600" y="2921000"/>
          <p14:tracePt t="1245" x="4413250" y="2895600"/>
          <p14:tracePt t="1252" x="4273550" y="2857500"/>
          <p14:tracePt t="1259" x="4140200" y="2832100"/>
          <p14:tracePt t="1266" x="4019550" y="2794000"/>
          <p14:tracePt t="1273" x="3917950" y="2762250"/>
          <p14:tracePt t="1280" x="3822700" y="2730500"/>
          <p14:tracePt t="1287" x="3733800" y="2698750"/>
          <p14:tracePt t="1294" x="3644900" y="2660650"/>
          <p14:tracePt t="1301" x="3575050" y="2628900"/>
          <p14:tracePt t="1308" x="3517900" y="2603500"/>
          <p14:tracePt t="1315" x="3473450" y="2571750"/>
          <p14:tracePt t="1321" x="3441700" y="2552700"/>
          <p14:tracePt t="1328" x="3416300" y="2540000"/>
          <p14:tracePt t="1335" x="3397250" y="2520950"/>
          <p14:tracePt t="1342" x="3384550" y="2508250"/>
          <p14:tracePt t="1349" x="3371850" y="2495550"/>
          <p14:tracePt t="1356" x="3365500" y="2482850"/>
          <p14:tracePt t="1363" x="3359150" y="2470150"/>
          <p14:tracePt t="1370" x="3352800" y="2463800"/>
          <p14:tracePt t="1377" x="3346450" y="2444750"/>
          <p14:tracePt t="1384" x="3340100" y="2432050"/>
          <p14:tracePt t="1391" x="3340100" y="2419350"/>
          <p14:tracePt t="1398" x="3340100" y="2413000"/>
          <p14:tracePt t="1405" x="3340100" y="2400300"/>
          <p14:tracePt t="1412" x="3333750" y="2400300"/>
          <p14:tracePt t="1450" x="3333750" y="2393950"/>
          <p14:tracePt t="2050" x="3327400" y="2393950"/>
          <p14:tracePt t="2125" x="3321050" y="2393950"/>
          <p14:tracePt t="2655" x="3314700" y="2393950"/>
          <p14:tracePt t="2660" x="3308350" y="2393950"/>
          <p14:tracePt t="2663" x="3302000" y="2387600"/>
          <p14:tracePt t="2669" x="3289300" y="2374900"/>
          <p14:tracePt t="2676" x="3251200" y="2355850"/>
          <p14:tracePt t="2683" x="3213100" y="2330450"/>
          <p14:tracePt t="2689" x="3168650" y="2305050"/>
          <p14:tracePt t="2696" x="3117850" y="2286000"/>
          <p14:tracePt t="2703" x="3067050" y="2260600"/>
          <p14:tracePt t="2710" x="3022600" y="2241550"/>
          <p14:tracePt t="2717" x="2978150" y="2222500"/>
          <p14:tracePt t="2724" x="2946400" y="2209800"/>
          <p14:tracePt t="2731" x="2933700" y="2203450"/>
          <p14:tracePt t="2738" x="2927350" y="2197100"/>
          <p14:tracePt t="2833" x="2921000" y="2197100"/>
          <p14:tracePt t="2841" x="2914650" y="2190750"/>
          <p14:tracePt t="2843" x="2908300" y="2184400"/>
          <p14:tracePt t="2852" x="2901950" y="2178050"/>
          <p14:tracePt t="2856" x="2901950" y="2171700"/>
          <p14:tracePt t="2857" x="2895600" y="2171700"/>
          <p14:tracePt t="2863" x="2895600" y="2159000"/>
          <p14:tracePt t="2870" x="2882900" y="2146300"/>
          <p14:tracePt t="2877" x="2876550" y="2127250"/>
          <p14:tracePt t="2884" x="2870200" y="2101850"/>
          <p14:tracePt t="2891" x="2863850" y="2076450"/>
          <p14:tracePt t="2898" x="2863850" y="2044700"/>
          <p14:tracePt t="2905" x="2851150" y="2006600"/>
          <p14:tracePt t="2912" x="2844800" y="1974850"/>
          <p14:tracePt t="2919" x="2838450" y="1924050"/>
          <p14:tracePt t="2926" x="2832100" y="1885950"/>
          <p14:tracePt t="2933" x="2825750" y="1841500"/>
          <p14:tracePt t="2939" x="2819400" y="1797050"/>
          <p14:tracePt t="2946" x="2806700" y="1758950"/>
          <p14:tracePt t="2953" x="2800350" y="1714500"/>
          <p14:tracePt t="2960" x="2794000" y="1676400"/>
          <p14:tracePt t="2968" x="2787650" y="1638300"/>
          <p14:tracePt t="2974" x="2774950" y="1606550"/>
          <p14:tracePt t="2981" x="2768600" y="1581150"/>
          <p14:tracePt t="2988" x="2762250" y="1555750"/>
          <p14:tracePt t="2995" x="2755900" y="1530350"/>
          <p14:tracePt t="3002" x="2743200" y="1504950"/>
          <p14:tracePt t="3009" x="2730500" y="1479550"/>
          <p14:tracePt t="3016" x="2724150" y="1447800"/>
          <p14:tracePt t="3023" x="2711450" y="1422400"/>
          <p14:tracePt t="3030" x="2698750" y="1397000"/>
          <p14:tracePt t="3037" x="2686050" y="1371600"/>
          <p14:tracePt t="3044" x="2673350" y="1346200"/>
          <p14:tracePt t="3051" x="2667000" y="1320800"/>
          <p14:tracePt t="3058" x="2654300" y="1301750"/>
          <p14:tracePt t="3065" x="2647950" y="1282700"/>
          <p14:tracePt t="3071" x="2641600" y="1263650"/>
          <p14:tracePt t="3078" x="2635250" y="1250950"/>
          <p14:tracePt t="3085" x="2622550" y="1231900"/>
          <p14:tracePt t="3093" x="2622550" y="1219200"/>
          <p14:tracePt t="3099" x="2609850" y="1206500"/>
          <p14:tracePt t="3106" x="2603500" y="1193800"/>
          <p14:tracePt t="3113" x="2603500" y="1187450"/>
          <p14:tracePt t="3120" x="2597150" y="1181100"/>
          <p14:tracePt t="3127" x="2597150" y="1174750"/>
          <p14:tracePt t="3134" x="2597150" y="1168400"/>
          <p14:tracePt t="3250" x="2590800" y="1168400"/>
          <p14:tracePt t="3489" x="2590800" y="1174750"/>
          <p14:tracePt t="3491" x="2590800" y="1181100"/>
          <p14:tracePt t="3495" x="2590800" y="1187450"/>
          <p14:tracePt t="3502" x="2597150" y="1200150"/>
          <p14:tracePt t="3509" x="2603500" y="1212850"/>
          <p14:tracePt t="3516" x="2609850" y="1225550"/>
          <p14:tracePt t="3523" x="2609850" y="1231900"/>
          <p14:tracePt t="3597" x="2616200" y="1231900"/>
          <p14:tracePt t="3601" x="2616200" y="1238250"/>
          <p14:tracePt t="3608" x="2622550" y="1244600"/>
          <p14:tracePt t="3613" x="2622550" y="1250950"/>
          <p14:tracePt t="3614" x="2628900" y="1250950"/>
          <p14:tracePt t="3620" x="2635250" y="1257300"/>
          <p14:tracePt t="3627" x="2641600" y="1270000"/>
          <p14:tracePt t="3634" x="2647950" y="1282700"/>
          <p14:tracePt t="3641" x="2660650" y="1289050"/>
          <p14:tracePt t="3648" x="2667000" y="1295400"/>
          <p14:tracePt t="3655" x="2673350" y="1308100"/>
          <p14:tracePt t="3662" x="2673350" y="1314450"/>
          <p14:tracePt t="3669" x="2679700" y="1333500"/>
          <p14:tracePt t="3676" x="2692400" y="1346200"/>
          <p14:tracePt t="3683" x="2698750" y="1371600"/>
          <p14:tracePt t="3690" x="2705100" y="1403350"/>
          <p14:tracePt t="3696" x="2717800" y="1435100"/>
          <p14:tracePt t="3703" x="2736850" y="1479550"/>
          <p14:tracePt t="3710" x="2749550" y="1524000"/>
          <p14:tracePt t="3718" x="2762250" y="1568450"/>
          <p14:tracePt t="3724" x="2774950" y="1600200"/>
          <p14:tracePt t="3731" x="2787650" y="1638300"/>
          <p14:tracePt t="3738" x="2794000" y="1670050"/>
          <p14:tracePt t="3745" x="2806700" y="1695450"/>
          <p14:tracePt t="3752" x="2813050" y="1720850"/>
          <p14:tracePt t="3759" x="2825750" y="1746250"/>
          <p14:tracePt t="3766" x="2832100" y="1765300"/>
          <p14:tracePt t="3773" x="2838450" y="1778000"/>
          <p14:tracePt t="3780" x="2844800" y="1784350"/>
          <p14:tracePt t="4014" x="2838450" y="1784350"/>
          <p14:tracePt t="4018" x="2832100" y="1784350"/>
          <p14:tracePt t="4019" x="2825750" y="1784350"/>
          <p14:tracePt t="4023" x="2819400" y="1784350"/>
          <p14:tracePt t="4030" x="2806700" y="1771650"/>
          <p14:tracePt t="4037" x="2787650" y="1758950"/>
          <p14:tracePt t="4044" x="2768600" y="1739900"/>
          <p14:tracePt t="4051" x="2755900" y="1727200"/>
          <p14:tracePt t="4058" x="2736850" y="1714500"/>
          <p14:tracePt t="4065" x="2730500" y="1701800"/>
          <p14:tracePt t="4071" x="2717800" y="1695450"/>
          <p14:tracePt t="4078" x="2711450" y="1689100"/>
          <p14:tracePt t="4086" x="2705100" y="1682750"/>
          <p14:tracePt t="4100" x="2698750" y="1682750"/>
          <p14:tracePt t="4106" x="2692400" y="1682750"/>
          <p14:tracePt t="4113" x="2692400" y="1676400"/>
          <p14:tracePt t="4120" x="2686050" y="1676400"/>
          <p14:tracePt t="4133" x="2686050" y="1670050"/>
          <p14:tracePt t="4155" x="2679700" y="1670050"/>
          <p14:tracePt t="4170" x="2673350" y="1663700"/>
          <p14:tracePt t="4172" x="2667000" y="1657350"/>
          <p14:tracePt t="4180" x="2667000" y="1651000"/>
          <p14:tracePt t="4183" x="2660650" y="1651000"/>
          <p14:tracePt t="4189" x="2654300" y="1644650"/>
          <p14:tracePt t="4196" x="2654300" y="1638300"/>
          <p14:tracePt t="4204" x="2654300" y="1631950"/>
          <p14:tracePt t="5324" x="2647950" y="1631950"/>
          <p14:tracePt t="5328" x="2641600" y="1631950"/>
          <p14:tracePt t="5332" x="2635250" y="1631950"/>
          <p14:tracePt t="5339" x="2628900" y="1631950"/>
          <p14:tracePt t="5344" x="2622550" y="1631950"/>
          <p14:tracePt t="5349" x="2616200" y="1631950"/>
          <p14:tracePt t="5359" x="2609850" y="1631950"/>
          <p14:tracePt t="6877" x="2616200" y="1631950"/>
          <p14:tracePt t="6878" x="2622550" y="1631950"/>
          <p14:tracePt t="6884" x="2628900" y="1631950"/>
          <p14:tracePt t="6891" x="2641600" y="1631950"/>
          <p14:tracePt t="6898" x="2654300" y="1631950"/>
          <p14:tracePt t="6905" x="2673350" y="1631950"/>
          <p14:tracePt t="6912" x="2692400" y="1638300"/>
          <p14:tracePt t="6919" x="2705100" y="1638300"/>
          <p14:tracePt t="6926" x="2724150" y="1638300"/>
          <p14:tracePt t="6933" x="2736850" y="1638300"/>
          <p14:tracePt t="6940" x="2755900" y="1638300"/>
          <p14:tracePt t="6946" x="2768600" y="1644650"/>
          <p14:tracePt t="6953" x="2787650" y="1644650"/>
          <p14:tracePt t="6960" x="2806700" y="1644650"/>
          <p14:tracePt t="6967" x="2825750" y="1644650"/>
          <p14:tracePt t="6974" x="2844800" y="1644650"/>
          <p14:tracePt t="6981" x="2870200" y="1644650"/>
          <p14:tracePt t="6988" x="2901950" y="1644650"/>
          <p14:tracePt t="6995" x="2933700" y="1644650"/>
          <p14:tracePt t="7002" x="2959100" y="1644650"/>
          <p14:tracePt t="7009" x="2997200" y="1644650"/>
          <p14:tracePt t="7016" x="3028950" y="1644650"/>
          <p14:tracePt t="7023" x="3067050" y="1651000"/>
          <p14:tracePt t="7030" x="3111500" y="1657350"/>
          <p14:tracePt t="7037" x="3155950" y="1657350"/>
          <p14:tracePt t="7044" x="3219450" y="1670050"/>
          <p14:tracePt t="7051" x="3282950" y="1670050"/>
          <p14:tracePt t="7058" x="3365500" y="1682750"/>
          <p14:tracePt t="7065" x="3448050" y="1701800"/>
          <p14:tracePt t="7071" x="3543300" y="1714500"/>
          <p14:tracePt t="7078" x="3632200" y="1739900"/>
          <p14:tracePt t="7085" x="3714750" y="1758950"/>
          <p14:tracePt t="7093" x="3803650" y="1784350"/>
          <p14:tracePt t="7099" x="3886200" y="1803400"/>
          <p14:tracePt t="7106" x="3962400" y="1822450"/>
          <p14:tracePt t="7113" x="4038600" y="1841500"/>
          <p14:tracePt t="7120" x="4102100" y="1860550"/>
          <p14:tracePt t="7127" x="4165600" y="1873250"/>
          <p14:tracePt t="7134" x="4229100" y="1892300"/>
          <p14:tracePt t="7141" x="4286250" y="1905000"/>
          <p14:tracePt t="7148" x="4343400" y="1930400"/>
          <p14:tracePt t="7155" x="4394200" y="1943100"/>
          <p14:tracePt t="7162" x="4432300" y="1962150"/>
          <p14:tracePt t="7169" x="4470400" y="1981200"/>
          <p14:tracePt t="7176" x="4502150" y="1993900"/>
          <p14:tracePt t="7183" x="4533900" y="2012950"/>
          <p14:tracePt t="7190" x="4559300" y="2019300"/>
          <p14:tracePt t="7197" x="4572000" y="2032000"/>
          <p14:tracePt t="7203" x="4591050" y="2038350"/>
          <p14:tracePt t="7210" x="4597400" y="2044700"/>
          <p14:tracePt t="7217" x="4603750" y="2044700"/>
          <p14:tracePt t="7482" x="4603750" y="2051050"/>
          <p14:tracePt t="7483" x="4597400" y="2051050"/>
          <p14:tracePt t="7969" x="4597400" y="2057400"/>
          <p14:tracePt t="8019" x="4597400" y="2051050"/>
          <p14:tracePt t="8023" x="4597400" y="2044700"/>
          <p14:tracePt t="8028" x="4597400" y="2038350"/>
          <p14:tracePt t="8030" x="4603750" y="2038350"/>
          <p14:tracePt t="8037" x="4603750" y="2025650"/>
          <p14:tracePt t="8044" x="4603750" y="2012950"/>
          <p14:tracePt t="8051" x="4603750" y="1987550"/>
          <p14:tracePt t="8058" x="4603750" y="1955800"/>
          <p14:tracePt t="8065" x="4603750" y="1917700"/>
          <p14:tracePt t="8071" x="4603750" y="1873250"/>
          <p14:tracePt t="8078" x="4597400" y="1816100"/>
          <p14:tracePt t="8085" x="4584700" y="1752600"/>
          <p14:tracePt t="8092" x="4578350" y="1701800"/>
          <p14:tracePt t="8099" x="4572000" y="1651000"/>
          <p14:tracePt t="8106" x="4572000" y="1612900"/>
          <p14:tracePt t="8113" x="4572000" y="1587500"/>
          <p14:tracePt t="8120" x="4572000" y="1568450"/>
          <p14:tracePt t="8127" x="4572000" y="1555750"/>
          <p14:tracePt t="8214" x="4572000" y="1562100"/>
          <p14:tracePt t="8255" x="4572000" y="1568450"/>
          <p14:tracePt t="8259" x="4565650" y="1568450"/>
          <p14:tracePt t="8289" x="4565650" y="1574800"/>
          <p14:tracePt t="8291" x="4559300" y="1574800"/>
          <p14:tracePt t="8294" x="4552950" y="1581150"/>
          <p14:tracePt t="8301" x="4521200" y="1619250"/>
          <p14:tracePt t="8308" x="4476750" y="1651000"/>
          <p14:tracePt t="8315" x="4457700" y="1657350"/>
          <p14:tracePt t="9774" x="4457700" y="1651000"/>
          <p14:tracePt t="9777" x="4457700" y="1644650"/>
          <p14:tracePt t="9780" x="4457700" y="1638300"/>
          <p14:tracePt t="9787" x="4451350" y="1612900"/>
          <p14:tracePt t="9794" x="4445000" y="1581150"/>
          <p14:tracePt t="9801" x="4438650" y="1562100"/>
          <p14:tracePt t="9808" x="4432300" y="1549400"/>
          <p14:tracePt t="9815" x="4432300" y="1543050"/>
          <p14:tracePt t="9875" x="4432300" y="1536700"/>
          <p14:tracePt t="10016" x="4438650" y="1536700"/>
          <p14:tracePt t="10019" x="4445000" y="1543050"/>
          <p14:tracePt t="10023" x="4451350" y="1543050"/>
          <p14:tracePt t="10030" x="4470400" y="1549400"/>
          <p14:tracePt t="10037" x="4502150" y="1555750"/>
          <p14:tracePt t="10044" x="4540250" y="1574800"/>
          <p14:tracePt t="10051" x="4603750" y="1600200"/>
          <p14:tracePt t="10058" x="4673600" y="1638300"/>
          <p14:tracePt t="10065" x="4768850" y="1682750"/>
          <p14:tracePt t="10071" x="4876800" y="1727200"/>
          <p14:tracePt t="10078" x="4997450" y="1784350"/>
          <p14:tracePt t="10085" x="5143500" y="1841500"/>
          <p14:tracePt t="10092" x="5302250" y="1911350"/>
          <p14:tracePt t="10099" x="5473700" y="1981200"/>
          <p14:tracePt t="10106" x="5626100" y="2057400"/>
          <p14:tracePt t="10113" x="5784850" y="2133600"/>
          <p14:tracePt t="10120" x="5911850" y="2197100"/>
          <p14:tracePt t="10127" x="6045200" y="2260600"/>
          <p14:tracePt t="10134" x="6165850" y="2317750"/>
          <p14:tracePt t="10141" x="6254750" y="2368550"/>
          <p14:tracePt t="10148" x="6337300" y="2400300"/>
          <p14:tracePt t="10155" x="6407150" y="2432050"/>
          <p14:tracePt t="10162" x="6457950" y="2457450"/>
          <p14:tracePt t="10169" x="6508750" y="2476500"/>
          <p14:tracePt t="10176" x="6540500" y="2489200"/>
          <p14:tracePt t="10183" x="6565900" y="2501900"/>
          <p14:tracePt t="10190" x="6584950" y="2508250"/>
          <p14:tracePt t="10196" x="6591300" y="2508250"/>
          <p14:tracePt t="11546" x="6597650" y="2508250"/>
          <p14:tracePt t="11554" x="6604000" y="2508250"/>
          <p14:tracePt t="11557" x="6610350" y="2508250"/>
          <p14:tracePt t="11559" x="6616700" y="2508250"/>
          <p14:tracePt t="11565" x="6635750" y="2514600"/>
          <p14:tracePt t="11572" x="6661150" y="2520950"/>
          <p14:tracePt t="11578" x="6699250" y="2527300"/>
          <p14:tracePt t="11585" x="6737350" y="2527300"/>
          <p14:tracePt t="11593" x="6775450" y="2533650"/>
          <p14:tracePt t="11599" x="6800850" y="2533650"/>
          <p14:tracePt t="11607" x="6826250" y="2533650"/>
          <p14:tracePt t="11613" x="6845300" y="2533650"/>
          <p14:tracePt t="11620" x="6864350" y="2533650"/>
          <p14:tracePt t="11627" x="6870700" y="2527300"/>
          <p14:tracePt t="11634" x="6877050" y="2527300"/>
          <p14:tracePt t="11690" x="6877050" y="2520950"/>
          <p14:tracePt t="11717" x="6877050" y="2514600"/>
          <p14:tracePt t="11720" x="6870700" y="2514600"/>
          <p14:tracePt t="11724" x="6851650" y="2495550"/>
          <p14:tracePt t="11731" x="6788150" y="2451100"/>
          <p14:tracePt t="11738" x="6673850" y="2381250"/>
          <p14:tracePt t="11745" x="6496050" y="2286000"/>
          <p14:tracePt t="11752" x="6305550" y="2197100"/>
          <p14:tracePt t="11759" x="6051550" y="2089150"/>
          <p14:tracePt t="11766" x="5797550" y="1987550"/>
          <p14:tracePt t="11773" x="5537200" y="1892300"/>
          <p14:tracePt t="11780" x="5270500" y="1803400"/>
          <p14:tracePt t="11787" x="5010150" y="1720850"/>
          <p14:tracePt t="11794" x="4775200" y="1657350"/>
          <p14:tracePt t="11801" x="4540250" y="1593850"/>
          <p14:tracePt t="11808" x="4356100" y="1536700"/>
          <p14:tracePt t="11815" x="4165600" y="1492250"/>
          <p14:tracePt t="11822" x="4019550" y="1460500"/>
          <p14:tracePt t="11828" x="3898900" y="1435100"/>
          <p14:tracePt t="11835" x="3810000" y="1416050"/>
          <p14:tracePt t="11842" x="3733800" y="1397000"/>
          <p14:tracePt t="11849" x="3683000" y="1384300"/>
          <p14:tracePt t="11856" x="3644900" y="1377950"/>
          <p14:tracePt t="11863" x="3619500" y="1365250"/>
          <p14:tracePt t="11870" x="3594100" y="1358900"/>
          <p14:tracePt t="11877" x="3575050" y="1352550"/>
          <p14:tracePt t="11884" x="3549650" y="1339850"/>
          <p14:tracePt t="11891" x="3536950" y="1339850"/>
          <p14:tracePt t="11898" x="3524250" y="1333500"/>
          <p14:tracePt t="11987" x="3505200" y="1333500"/>
          <p14:tracePt t="11995" x="3486150" y="1333500"/>
          <p14:tracePt t="12002" x="3479800" y="1333500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EFBD-5905-4BBE-A1FD-DBE01A29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DSM1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2E17C-C158-4064-A7D3-CF9FDE36C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661AF-75BD-41D4-A17D-521B0374438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45088" y="1152983"/>
            <a:ext cx="594360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A8563B-EF4C-4887-8179-E9E28960C83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6111" y="3642359"/>
            <a:ext cx="5943600" cy="26060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13378CD-4551-44EC-BAC0-6CD91B17A2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72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44"/>
    </mc:Choice>
    <mc:Fallback>
      <p:transition spd="slow" advTm="13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" x="2463800" y="3028950"/>
          <p14:tracePt t="136" x="2457450" y="3028950"/>
          <p14:tracePt t="163" x="2457450" y="3022600"/>
          <p14:tracePt t="172" x="2457450" y="3016250"/>
          <p14:tracePt t="173" x="2451100" y="3016250"/>
          <p14:tracePt t="179" x="2444750" y="3016250"/>
          <p14:tracePt t="185" x="2444750" y="3009900"/>
          <p14:tracePt t="190" x="2444750" y="3003550"/>
          <p14:tracePt t="197" x="2438400" y="2990850"/>
          <p14:tracePt t="204" x="2438400" y="2978150"/>
          <p14:tracePt t="211" x="2438400" y="2959100"/>
          <p14:tracePt t="218" x="2438400" y="2927350"/>
          <p14:tracePt t="225" x="2438400" y="2895600"/>
          <p14:tracePt t="231" x="2451100" y="2870200"/>
          <p14:tracePt t="238" x="2463800" y="2844800"/>
          <p14:tracePt t="245" x="2476500" y="2825750"/>
          <p14:tracePt t="252" x="2482850" y="2819400"/>
          <p14:tracePt t="259" x="2482850" y="2813050"/>
          <p14:tracePt t="302" x="2476500" y="2813050"/>
          <p14:tracePt t="311" x="2470150" y="2813050"/>
          <p14:tracePt t="318" x="2463800" y="2813050"/>
          <p14:tracePt t="497" x="2470150" y="2813050"/>
          <p14:tracePt t="504" x="2476500" y="2813050"/>
          <p14:tracePt t="1097" x="2482850" y="2813050"/>
          <p14:tracePt t="1098" x="2489200" y="2813050"/>
          <p14:tracePt t="1100" x="2495550" y="2813050"/>
          <p14:tracePt t="1107" x="2552700" y="2794000"/>
          <p14:tracePt t="1114" x="2647950" y="2768600"/>
          <p14:tracePt t="1120" x="2781300" y="2743200"/>
          <p14:tracePt t="1127" x="2940050" y="2717800"/>
          <p14:tracePt t="1134" x="3124200" y="2698750"/>
          <p14:tracePt t="1141" x="3333750" y="2679700"/>
          <p14:tracePt t="1148" x="3556000" y="2673350"/>
          <p14:tracePt t="1155" x="3778250" y="2660650"/>
          <p14:tracePt t="1162" x="4000500" y="2654300"/>
          <p14:tracePt t="1169" x="4235450" y="2647950"/>
          <p14:tracePt t="1176" x="4451350" y="2641600"/>
          <p14:tracePt t="1183" x="4654550" y="2641600"/>
          <p14:tracePt t="1190" x="4819650" y="2641600"/>
          <p14:tracePt t="1197" x="5016500" y="2641600"/>
          <p14:tracePt t="1204" x="5200650" y="2641600"/>
          <p14:tracePt t="1211" x="5365750" y="2641600"/>
          <p14:tracePt t="1218" x="5524500" y="2654300"/>
          <p14:tracePt t="1225" x="5657850" y="2660650"/>
          <p14:tracePt t="1231" x="5778500" y="2667000"/>
          <p14:tracePt t="1238" x="5867400" y="2673350"/>
          <p14:tracePt t="1246" x="5937250" y="2679700"/>
          <p14:tracePt t="1252" x="5994400" y="2679700"/>
          <p14:tracePt t="1259" x="6019800" y="2686050"/>
          <p14:tracePt t="1266" x="6032500" y="2686050"/>
          <p14:tracePt t="1273" x="6045200" y="2686050"/>
          <p14:tracePt t="1361" x="6051550" y="2686050"/>
          <p14:tracePt t="1363" x="6051550" y="2692400"/>
          <p14:tracePt t="1486" x="6057900" y="2692400"/>
          <p14:tracePt t="1492" x="6057900" y="2698750"/>
          <p14:tracePt t="1540" x="6064250" y="2698750"/>
          <p14:tracePt t="1550" x="6070600" y="2698750"/>
          <p14:tracePt t="1596" x="6070600" y="2705100"/>
          <p14:tracePt t="1599" x="6076950" y="2705100"/>
          <p14:tracePt t="1626" x="6076950" y="2711450"/>
          <p14:tracePt t="1640" x="6076950" y="2717800"/>
          <p14:tracePt t="1647" x="6076950" y="2724150"/>
          <p14:tracePt t="1648" x="6070600" y="2724150"/>
          <p14:tracePt t="1649" x="6064250" y="2730500"/>
          <p14:tracePt t="1655" x="6051550" y="2736850"/>
          <p14:tracePt t="1662" x="6032500" y="2755900"/>
          <p14:tracePt t="1669" x="6007100" y="2768600"/>
          <p14:tracePt t="1676" x="5981700" y="2794000"/>
          <p14:tracePt t="1683" x="5962650" y="2819400"/>
          <p14:tracePt t="1690" x="5949950" y="2838450"/>
          <p14:tracePt t="1697" x="5949950" y="2844800"/>
          <p14:tracePt t="1944" x="5956300" y="2844800"/>
          <p14:tracePt t="1958" x="5962650" y="2844800"/>
          <p14:tracePt t="1962" x="5969000" y="2844800"/>
          <p14:tracePt t="1963" x="5969000" y="2838450"/>
          <p14:tracePt t="1968" x="5981700" y="2838450"/>
          <p14:tracePt t="1975" x="5988050" y="2832100"/>
          <p14:tracePt t="1982" x="6007100" y="2825750"/>
          <p14:tracePt t="1988" x="6013450" y="2825750"/>
          <p14:tracePt t="1995" x="6013450" y="2819400"/>
          <p14:tracePt t="2002" x="6019800" y="2813050"/>
          <p14:tracePt t="2022" x="6019800" y="2806700"/>
          <p14:tracePt t="2083" x="6026150" y="2806700"/>
          <p14:tracePt t="2095" x="6032500" y="2806700"/>
          <p14:tracePt t="2103" x="6038850" y="2806700"/>
          <p14:tracePt t="2109" x="6045200" y="2806700"/>
          <p14:tracePt t="2120" x="6051550" y="2806700"/>
          <p14:tracePt t="2132" x="6057900" y="2806700"/>
          <p14:tracePt t="2141" x="6057900" y="2813050"/>
          <p14:tracePt t="2151" x="6057900" y="2819400"/>
          <p14:tracePt t="2162" x="6057900" y="2825750"/>
          <p14:tracePt t="2169" x="6057900" y="2832100"/>
          <p14:tracePt t="2174" x="6057900" y="2838450"/>
          <p14:tracePt t="2176" x="6057900" y="2844800"/>
          <p14:tracePt t="2183" x="6064250" y="2851150"/>
          <p14:tracePt t="2190" x="6064250" y="2863850"/>
          <p14:tracePt t="2197" x="6064250" y="2876550"/>
          <p14:tracePt t="2204" x="6064250" y="2882900"/>
          <p14:tracePt t="2211" x="6064250" y="2895600"/>
          <p14:tracePt t="2218" x="6064250" y="2901950"/>
          <p14:tracePt t="2225" x="6057900" y="2914650"/>
          <p14:tracePt t="2232" x="6051550" y="2921000"/>
          <p14:tracePt t="2238" x="6045200" y="2927350"/>
          <p14:tracePt t="2245" x="6038850" y="2933700"/>
          <p14:tracePt t="2252" x="6032500" y="2940050"/>
          <p14:tracePt t="2253" x="6026150" y="2940050"/>
          <p14:tracePt t="2259" x="6019800" y="2946400"/>
          <p14:tracePt t="2266" x="6013450" y="2952750"/>
          <p14:tracePt t="2273" x="6000750" y="2959100"/>
          <p14:tracePt t="2287" x="5994400" y="2971800"/>
          <p14:tracePt t="2303" x="5988050" y="2971800"/>
          <p14:tracePt t="2308" x="5988050" y="2978150"/>
          <p14:tracePt t="2366" x="5988050" y="2984500"/>
          <p14:tracePt t="2419" x="5981700" y="2984500"/>
          <p14:tracePt t="2439" x="5975350" y="2984500"/>
          <p14:tracePt t="2475" x="5969000" y="2984500"/>
          <p14:tracePt t="2515" x="5962650" y="2984500"/>
          <p14:tracePt t="2522" x="5962650" y="2978150"/>
          <p14:tracePt t="2565" x="5956300" y="2978150"/>
          <p14:tracePt t="2583" x="5949950" y="2978150"/>
          <p14:tracePt t="2605" x="5949950" y="2971800"/>
          <p14:tracePt t="2622" x="5943600" y="2971800"/>
          <p14:tracePt t="2655" x="5943600" y="2965450"/>
          <p14:tracePt t="2855" x="5943600" y="2971800"/>
          <p14:tracePt t="2867" x="5943600" y="2978150"/>
          <p14:tracePt t="2874" x="5943600" y="2984500"/>
          <p14:tracePt t="2879" x="5943600" y="2990850"/>
          <p14:tracePt t="2882" x="5943600" y="2997200"/>
          <p14:tracePt t="2884" x="5937250" y="2997200"/>
          <p14:tracePt t="2891" x="5937250" y="3009900"/>
          <p14:tracePt t="2898" x="5930900" y="3028950"/>
          <p14:tracePt t="2905" x="5924550" y="3048000"/>
          <p14:tracePt t="2912" x="5924550" y="3067050"/>
          <p14:tracePt t="2919" x="5918200" y="3086100"/>
          <p14:tracePt t="2926" x="5911850" y="3098800"/>
          <p14:tracePt t="2933" x="5911850" y="3111500"/>
          <p14:tracePt t="2940" x="5911850" y="3124200"/>
          <p14:tracePt t="2947" x="5911850" y="3130550"/>
          <p14:tracePt t="2954" x="5911850" y="3143250"/>
          <p14:tracePt t="2961" x="5911850" y="3149600"/>
          <p14:tracePt t="2968" x="5911850" y="3155950"/>
          <p14:tracePt t="2975" x="5911850" y="3162300"/>
          <p14:tracePt t="2982" x="5911850" y="3168650"/>
          <p14:tracePt t="3038" x="5905500" y="3168650"/>
          <p14:tracePt t="3052" x="5899150" y="3168650"/>
          <p14:tracePt t="3081" x="5892800" y="3168650"/>
          <p14:tracePt t="3101" x="5886450" y="3168650"/>
          <p14:tracePt t="3105" x="5886450" y="3162300"/>
          <p14:tracePt t="3119" x="5880100" y="3162300"/>
          <p14:tracePt t="3126" x="5880100" y="3155950"/>
          <p14:tracePt t="3136" x="5880100" y="3149600"/>
          <p14:tracePt t="3144" x="5873750" y="3149600"/>
          <p14:tracePt t="3157" x="5873750" y="3143250"/>
          <p14:tracePt t="3160" x="5867400" y="3143250"/>
          <p14:tracePt t="3178" x="5867400" y="3136900"/>
          <p14:tracePt t="3187" x="5861050" y="3136900"/>
          <p14:tracePt t="3202" x="5861050" y="3130550"/>
          <p14:tracePt t="3215" x="5854700" y="3124200"/>
          <p14:tracePt t="3283" x="5854700" y="3117850"/>
          <p14:tracePt t="3303" x="5848350" y="3117850"/>
          <p14:tracePt t="3366" x="5848350" y="3111500"/>
          <p14:tracePt t="3523" x="5848350" y="3105150"/>
          <p14:tracePt t="3533" x="5848350" y="3098800"/>
          <p14:tracePt t="3538" x="5854700" y="3098800"/>
          <p14:tracePt t="3549" x="5854700" y="3092450"/>
          <p14:tracePt t="3553" x="5861050" y="3092450"/>
          <p14:tracePt t="3560" x="5867400" y="3086100"/>
          <p14:tracePt t="3565" x="5873750" y="3086100"/>
          <p14:tracePt t="3572" x="5880100" y="3079750"/>
          <p14:tracePt t="3576" x="5880100" y="3073400"/>
          <p14:tracePt t="3580" x="5886450" y="3073400"/>
          <p14:tracePt t="3586" x="5886450" y="3067050"/>
          <p14:tracePt t="3593" x="5892800" y="3067050"/>
          <p14:tracePt t="3600" x="5905500" y="3060700"/>
          <p14:tracePt t="3607" x="5911850" y="3048000"/>
          <p14:tracePt t="3614" x="5918200" y="3041650"/>
          <p14:tracePt t="3620" x="5930900" y="3035300"/>
          <p14:tracePt t="3627" x="5937250" y="3022600"/>
          <p14:tracePt t="3634" x="5949950" y="3016250"/>
          <p14:tracePt t="3641" x="5962650" y="3009900"/>
          <p14:tracePt t="3648" x="5975350" y="2997200"/>
          <p14:tracePt t="3655" x="5988050" y="2984500"/>
          <p14:tracePt t="3662" x="5994400" y="2971800"/>
          <p14:tracePt t="3669" x="6007100" y="2965450"/>
          <p14:tracePt t="3676" x="6019800" y="2952750"/>
          <p14:tracePt t="3683" x="6026150" y="2946400"/>
          <p14:tracePt t="3690" x="6032500" y="2940050"/>
          <p14:tracePt t="3697" x="6038850" y="2933700"/>
          <p14:tracePt t="3704" x="6045200" y="2927350"/>
          <p14:tracePt t="3718" x="6051550" y="2921000"/>
          <p14:tracePt t="3735" x="6057900" y="2921000"/>
          <p14:tracePt t="3759" x="6057900" y="2914650"/>
          <p14:tracePt t="3809" x="6064250" y="2914650"/>
          <p14:tracePt t="3830" x="6070600" y="2914650"/>
          <p14:tracePt t="3848" x="6070600" y="2921000"/>
          <p14:tracePt t="3853" x="6076950" y="2921000"/>
          <p14:tracePt t="3862" x="6083300" y="2921000"/>
          <p14:tracePt t="3879" x="6083300" y="2927350"/>
          <p14:tracePt t="3887" x="6089650" y="2927350"/>
          <p14:tracePt t="3927" x="6096000" y="2927350"/>
          <p14:tracePt t="3972" x="6102350" y="2927350"/>
          <p14:tracePt t="3982" x="6108700" y="2927350"/>
          <p14:tracePt t="3987" x="6115050" y="2927350"/>
          <p14:tracePt t="3997" x="6121400" y="2927350"/>
          <p14:tracePt t="3997" x="6121400" y="2933700"/>
          <p14:tracePt t="4006" x="6127750" y="2933700"/>
          <p14:tracePt t="4016" x="6134100" y="2933700"/>
          <p14:tracePt t="4020" x="6140450" y="2933700"/>
          <p14:tracePt t="4030" x="6146800" y="2933700"/>
          <p14:tracePt t="4044" x="6153150" y="2933700"/>
          <p14:tracePt t="4094" x="6159500" y="2933700"/>
          <p14:tracePt t="4347" x="6165850" y="2933700"/>
          <p14:tracePt t="4352" x="6172200" y="2933700"/>
          <p14:tracePt t="4357" x="6178550" y="2933700"/>
          <p14:tracePt t="4363" x="6184900" y="2933700"/>
          <p14:tracePt t="4364" x="6191250" y="2933700"/>
          <p14:tracePt t="4370" x="6203950" y="2933700"/>
          <p14:tracePt t="4377" x="6223000" y="2933700"/>
          <p14:tracePt t="4384" x="6242050" y="2933700"/>
          <p14:tracePt t="4391" x="6267450" y="2933700"/>
          <p14:tracePt t="4398" x="6292850" y="2933700"/>
          <p14:tracePt t="4405" x="6324600" y="2933700"/>
          <p14:tracePt t="4412" x="6350000" y="2933700"/>
          <p14:tracePt t="4419" x="6381750" y="2940050"/>
          <p14:tracePt t="4426" x="6407150" y="2946400"/>
          <p14:tracePt t="4433" x="6432550" y="2946400"/>
          <p14:tracePt t="4440" x="6445250" y="2946400"/>
          <p14:tracePt t="4447" x="6464300" y="2946400"/>
          <p14:tracePt t="4454" x="6477000" y="2946400"/>
          <p14:tracePt t="4461" x="6483350" y="2952750"/>
          <p14:tracePt t="4897" x="6489700" y="2952750"/>
          <p14:tracePt t="5031" x="6496050" y="2952750"/>
          <p14:tracePt t="5035" x="6502400" y="2952750"/>
          <p14:tracePt t="5037" x="6508750" y="2952750"/>
          <p14:tracePt t="5044" x="6534150" y="2952750"/>
          <p14:tracePt t="5051" x="6559550" y="2952750"/>
          <p14:tracePt t="5058" x="6604000" y="2952750"/>
          <p14:tracePt t="5065" x="6654800" y="2946400"/>
          <p14:tracePt t="5072" x="6711950" y="2946400"/>
          <p14:tracePt t="5079" x="6819900" y="2946400"/>
          <p14:tracePt t="5086" x="6927850" y="2946400"/>
          <p14:tracePt t="5093" x="7061200" y="2946400"/>
          <p14:tracePt t="5100" x="7194550" y="2946400"/>
          <p14:tracePt t="5107" x="7340600" y="2946400"/>
          <p14:tracePt t="5114" x="7467600" y="2946400"/>
          <p14:tracePt t="5120" x="7575550" y="2946400"/>
          <p14:tracePt t="5127" x="7658100" y="2946400"/>
          <p14:tracePt t="5134" x="7708900" y="2940050"/>
          <p14:tracePt t="5141" x="7734300" y="2940050"/>
          <p14:tracePt t="5220" x="7740650" y="2940050"/>
          <p14:tracePt t="5237" x="7734300" y="2940050"/>
          <p14:tracePt t="5240" x="7727950" y="2940050"/>
          <p14:tracePt t="5242" x="7721600" y="2940050"/>
          <p14:tracePt t="5246" x="7708900" y="2940050"/>
          <p14:tracePt t="5253" x="7670800" y="2940050"/>
          <p14:tracePt t="5259" x="7626350" y="2940050"/>
          <p14:tracePt t="5266" x="7550150" y="2940050"/>
          <p14:tracePt t="5273" x="7467600" y="2940050"/>
          <p14:tracePt t="5280" x="7366000" y="2940050"/>
          <p14:tracePt t="5287" x="7251700" y="2940050"/>
          <p14:tracePt t="5294" x="7131050" y="2933700"/>
          <p14:tracePt t="5301" x="7010400" y="2933700"/>
          <p14:tracePt t="5308" x="6877050" y="2914650"/>
          <p14:tracePt t="5315" x="6756400" y="2908300"/>
          <p14:tracePt t="5322" x="6661150" y="2895600"/>
          <p14:tracePt t="5329" x="6546850" y="2876550"/>
          <p14:tracePt t="5336" x="6451600" y="2857500"/>
          <p14:tracePt t="5343" x="6375400" y="2844800"/>
          <p14:tracePt t="5350" x="6311900" y="2819400"/>
          <p14:tracePt t="5357" x="6267450" y="2800350"/>
          <p14:tracePt t="5364" x="6229350" y="2781300"/>
          <p14:tracePt t="5370" x="6210300" y="2755900"/>
          <p14:tracePt t="5377" x="6191250" y="2730500"/>
          <p14:tracePt t="5384" x="6184900" y="2705100"/>
          <p14:tracePt t="5391" x="6178550" y="2679700"/>
          <p14:tracePt t="5398" x="6178550" y="2654300"/>
          <p14:tracePt t="5405" x="6178550" y="2622550"/>
          <p14:tracePt t="5412" x="6178550" y="2590800"/>
          <p14:tracePt t="5419" x="6178550" y="2559050"/>
          <p14:tracePt t="5426" x="6178550" y="2520950"/>
          <p14:tracePt t="5433" x="6178550" y="2489200"/>
          <p14:tracePt t="5440" x="6184900" y="2444750"/>
          <p14:tracePt t="5447" x="6184900" y="2419350"/>
          <p14:tracePt t="5454" x="6184900" y="2374900"/>
          <p14:tracePt t="5461" x="6184900" y="2343150"/>
          <p14:tracePt t="5468" x="6184900" y="2311400"/>
          <p14:tracePt t="5475" x="6184900" y="2273300"/>
          <p14:tracePt t="5481" x="6184900" y="2228850"/>
          <p14:tracePt t="5488" x="6178550" y="2184400"/>
          <p14:tracePt t="5495" x="6172200" y="2146300"/>
          <p14:tracePt t="5502" x="6159500" y="2108200"/>
          <p14:tracePt t="5509" x="6153150" y="2076450"/>
          <p14:tracePt t="5516" x="6140450" y="2044700"/>
          <p14:tracePt t="5523" x="6134100" y="2025650"/>
          <p14:tracePt t="5530" x="6121400" y="2006600"/>
          <p14:tracePt t="5537" x="6108700" y="1987550"/>
          <p14:tracePt t="5544" x="6102350" y="1968500"/>
          <p14:tracePt t="5551" x="6083300" y="1962150"/>
          <p14:tracePt t="5558" x="6076950" y="1949450"/>
          <p14:tracePt t="5565" x="6057900" y="1943100"/>
          <p14:tracePt t="5572" x="6045200" y="1936750"/>
          <p14:tracePt t="5579" x="6032500" y="1930400"/>
          <p14:tracePt t="5586" x="6013450" y="1930400"/>
          <p14:tracePt t="5593" x="5994400" y="1917700"/>
          <p14:tracePt t="5600" x="5975350" y="1911350"/>
          <p14:tracePt t="5607" x="5949950" y="1905000"/>
          <p14:tracePt t="5613" x="5930900" y="1898650"/>
          <p14:tracePt t="5620" x="5911850" y="1885950"/>
          <p14:tracePt t="5628" x="5892800" y="1873250"/>
          <p14:tracePt t="5634" x="5873750" y="1860550"/>
          <p14:tracePt t="5641" x="5861050" y="1854200"/>
          <p14:tracePt t="5648" x="5848350" y="1835150"/>
          <p14:tracePt t="5655" x="5842000" y="1828800"/>
          <p14:tracePt t="5662" x="5835650" y="1816100"/>
          <p14:tracePt t="5669" x="5829300" y="1803400"/>
          <p14:tracePt t="5676" x="5822950" y="1797050"/>
          <p14:tracePt t="5683" x="5816600" y="1784350"/>
          <p14:tracePt t="5691" x="5810250" y="1778000"/>
          <p14:tracePt t="5748" x="5810250" y="1784350"/>
          <p14:tracePt t="5752" x="5816600" y="1790700"/>
          <p14:tracePt t="5754" x="5816600" y="1797050"/>
          <p14:tracePt t="5759" x="5822950" y="1803400"/>
          <p14:tracePt t="5766" x="5835650" y="1816100"/>
          <p14:tracePt t="5773" x="5842000" y="1835150"/>
          <p14:tracePt t="5780" x="5854700" y="1854200"/>
          <p14:tracePt t="5787" x="5867400" y="1873250"/>
          <p14:tracePt t="5794" x="5873750" y="1898650"/>
          <p14:tracePt t="5801" x="5886450" y="1917700"/>
          <p14:tracePt t="5808" x="5899150" y="1943100"/>
          <p14:tracePt t="5815" x="5905500" y="1968500"/>
          <p14:tracePt t="5822" x="5911850" y="1993900"/>
          <p14:tracePt t="5829" x="5918200" y="2019300"/>
          <p14:tracePt t="5836" x="5930900" y="2044700"/>
          <p14:tracePt t="5843" x="5943600" y="2070100"/>
          <p14:tracePt t="5850" x="5956300" y="2101850"/>
          <p14:tracePt t="5857" x="5969000" y="2133600"/>
          <p14:tracePt t="5864" x="5981700" y="2159000"/>
          <p14:tracePt t="5870" x="6000750" y="2190750"/>
          <p14:tracePt t="5877" x="6007100" y="2222500"/>
          <p14:tracePt t="5884" x="6026150" y="2241550"/>
          <p14:tracePt t="5891" x="6032500" y="2266950"/>
          <p14:tracePt t="5898" x="6045200" y="2292350"/>
          <p14:tracePt t="5905" x="6051550" y="2311400"/>
          <p14:tracePt t="5912" x="6064250" y="2336800"/>
          <p14:tracePt t="5919" x="6070600" y="2355850"/>
          <p14:tracePt t="5926" x="6083300" y="2374900"/>
          <p14:tracePt t="5933" x="6089650" y="2400300"/>
          <p14:tracePt t="5940" x="6102350" y="2419350"/>
          <p14:tracePt t="5947" x="6108700" y="2444750"/>
          <p14:tracePt t="5954" x="6115050" y="2470150"/>
          <p14:tracePt t="5961" x="6127750" y="2489200"/>
          <p14:tracePt t="5968" x="6134100" y="2514600"/>
          <p14:tracePt t="5975" x="6146800" y="2540000"/>
          <p14:tracePt t="5982" x="6153150" y="2565400"/>
          <p14:tracePt t="5988" x="6159500" y="2584450"/>
          <p14:tracePt t="5995" x="6165850" y="2603500"/>
          <p14:tracePt t="6002" x="6178550" y="2622550"/>
          <p14:tracePt t="6009" x="6184900" y="2641600"/>
          <p14:tracePt t="6016" x="6191250" y="2660650"/>
          <p14:tracePt t="6023" x="6197600" y="2679700"/>
          <p14:tracePt t="6030" x="6203950" y="2705100"/>
          <p14:tracePt t="6037" x="6216650" y="2730500"/>
          <p14:tracePt t="6044" x="6229350" y="2762250"/>
          <p14:tracePt t="6051" x="6248400" y="2787650"/>
          <p14:tracePt t="6058" x="6261100" y="2819400"/>
          <p14:tracePt t="6065" x="6273800" y="2851150"/>
          <p14:tracePt t="6072" x="6292850" y="2876550"/>
          <p14:tracePt t="6079" x="6305550" y="2908300"/>
          <p14:tracePt t="6086" x="6318250" y="2927350"/>
          <p14:tracePt t="6093" x="6330950" y="2946400"/>
          <p14:tracePt t="6100" x="6330950" y="2952750"/>
          <p14:tracePt t="6107" x="6343650" y="2959100"/>
          <p14:tracePt t="6114" x="6343650" y="2965450"/>
          <p14:tracePt t="6247" x="6337300" y="2965450"/>
          <p14:tracePt t="6274" x="6330950" y="2965450"/>
          <p14:tracePt t="6282" x="6330950" y="2959100"/>
          <p14:tracePt t="6310" x="6330950" y="2952750"/>
          <p14:tracePt t="6335" x="6324600" y="2952750"/>
          <p14:tracePt t="6353" x="6324600" y="2946400"/>
          <p14:tracePt t="6361" x="6324600" y="2940050"/>
          <p14:tracePt t="6373" x="6324600" y="2933700"/>
          <p14:tracePt t="6381" x="6324600" y="2927350"/>
          <p14:tracePt t="6388" x="6324600" y="2921000"/>
          <p14:tracePt t="6388" x="6318250" y="2921000"/>
          <p14:tracePt t="6391" x="6318250" y="2914650"/>
          <p14:tracePt t="6398" x="6318250" y="2901950"/>
          <p14:tracePt t="6405" x="6318250" y="2882900"/>
          <p14:tracePt t="6412" x="6318250" y="2863850"/>
          <p14:tracePt t="6419" x="6318250" y="2844800"/>
          <p14:tracePt t="6426" x="6311900" y="2825750"/>
          <p14:tracePt t="6433" x="6311900" y="2806700"/>
          <p14:tracePt t="6440" x="6311900" y="2794000"/>
          <p14:tracePt t="6447" x="6311900" y="2781300"/>
          <p14:tracePt t="6454" x="6311900" y="2768600"/>
          <p14:tracePt t="6461" x="6311900" y="2755900"/>
          <p14:tracePt t="6468" x="6311900" y="2749550"/>
          <p14:tracePt t="6804" x="6311900" y="2755900"/>
          <p14:tracePt t="6964" x="6318250" y="2755900"/>
          <p14:tracePt t="6977" x="6324600" y="2755900"/>
          <p14:tracePt t="6979" x="6337300" y="2755900"/>
          <p14:tracePt t="6982" x="6343650" y="2749550"/>
          <p14:tracePt t="6989" x="6381750" y="2730500"/>
          <p14:tracePt t="6996" x="6388100" y="2730500"/>
          <p14:tracePt t="7034" x="6388100" y="2724150"/>
          <p14:tracePt t="7056" x="6394450" y="2724150"/>
          <p14:tracePt t="7089" x="6400800" y="2724150"/>
          <p14:tracePt t="7098" x="6400800" y="2730500"/>
          <p14:tracePt t="7103" x="6400800" y="2736850"/>
          <p14:tracePt t="7106" x="6407150" y="2736850"/>
          <p14:tracePt t="7108" x="6407150" y="2743200"/>
          <p14:tracePt t="7113" x="6413500" y="2749550"/>
          <p14:tracePt t="7120" x="6413500" y="2762250"/>
          <p14:tracePt t="7128" x="6419850" y="2774950"/>
          <p14:tracePt t="7134" x="6426200" y="2781300"/>
          <p14:tracePt t="7141" x="6432550" y="2794000"/>
          <p14:tracePt t="7148" x="6432550" y="2806700"/>
          <p14:tracePt t="7155" x="6438900" y="2813050"/>
          <p14:tracePt t="7162" x="6438900" y="2825750"/>
          <p14:tracePt t="7307" x="6438900" y="2819400"/>
          <p14:tracePt t="7314" x="6438900" y="2813050"/>
          <p14:tracePt t="7318" x="6438900" y="2806700"/>
          <p14:tracePt t="7323" x="6438900" y="2800350"/>
          <p14:tracePt t="7329" x="6438900" y="2787650"/>
          <p14:tracePt t="7336" x="6438900" y="2774950"/>
          <p14:tracePt t="7343" x="6438900" y="2755900"/>
          <p14:tracePt t="7350" x="6438900" y="2736850"/>
          <p14:tracePt t="7357" x="6438900" y="2717800"/>
          <p14:tracePt t="7363" x="6438900" y="2705100"/>
          <p14:tracePt t="7370" x="6445250" y="2686050"/>
          <p14:tracePt t="7377" x="6445250" y="2673350"/>
          <p14:tracePt t="7384" x="6445250" y="2660650"/>
          <p14:tracePt t="7391" x="6445250" y="2654300"/>
          <p14:tracePt t="7470" x="6451600" y="2654300"/>
          <p14:tracePt t="7484" x="6457950" y="2654300"/>
          <p14:tracePt t="7492" x="6457950" y="2660650"/>
          <p14:tracePt t="7494" x="6464300" y="2660650"/>
          <p14:tracePt t="7500" x="6464300" y="2667000"/>
          <p14:tracePt t="7502" x="6464300" y="2673350"/>
          <p14:tracePt t="7509" x="6477000" y="2679700"/>
          <p14:tracePt t="7516" x="6483350" y="2698750"/>
          <p14:tracePt t="7523" x="6489700" y="2711450"/>
          <p14:tracePt t="7530" x="6502400" y="2736850"/>
          <p14:tracePt t="7537" x="6508750" y="2755900"/>
          <p14:tracePt t="7544" x="6521450" y="2781300"/>
          <p14:tracePt t="7551" x="6534150" y="2800350"/>
          <p14:tracePt t="7558" x="6546850" y="2825750"/>
          <p14:tracePt t="7565" x="6553200" y="2838450"/>
          <p14:tracePt t="7572" x="6559550" y="2857500"/>
          <p14:tracePt t="7579" x="6565900" y="2870200"/>
          <p14:tracePt t="7586" x="6578600" y="2882900"/>
          <p14:tracePt t="7593" x="6584950" y="2889250"/>
          <p14:tracePt t="7607" x="6584950" y="2895600"/>
          <p14:tracePt t="7815" x="6591300" y="2895600"/>
          <p14:tracePt t="7819" x="6597650" y="2895600"/>
          <p14:tracePt t="7822" x="6604000" y="2889250"/>
          <p14:tracePt t="7829" x="6610350" y="2882900"/>
          <p14:tracePt t="7836" x="6629400" y="2876550"/>
          <p14:tracePt t="7843" x="6642100" y="2863850"/>
          <p14:tracePt t="7850" x="6661150" y="2857500"/>
          <p14:tracePt t="7857" x="6680200" y="2851150"/>
          <p14:tracePt t="7864" x="6692900" y="2844800"/>
          <p14:tracePt t="7870" x="6711950" y="2838450"/>
          <p14:tracePt t="7877" x="6724650" y="2832100"/>
          <p14:tracePt t="7884" x="6737350" y="2832100"/>
          <p14:tracePt t="7891" x="6743700" y="2832100"/>
          <p14:tracePt t="7898" x="6750050" y="2832100"/>
          <p14:tracePt t="7905" x="6756400" y="2832100"/>
          <p14:tracePt t="7933" x="6762750" y="2832100"/>
          <p14:tracePt t="7950" x="6769100" y="2832100"/>
          <p14:tracePt t="7955" x="6775450" y="2832100"/>
          <p14:tracePt t="7958" x="6775450" y="2838450"/>
          <p14:tracePt t="7961" x="6788150" y="2844800"/>
          <p14:tracePt t="7968" x="6800850" y="2857500"/>
          <p14:tracePt t="7975" x="6819900" y="2870200"/>
          <p14:tracePt t="7982" x="6845300" y="2889250"/>
          <p14:tracePt t="7988" x="6870700" y="2901950"/>
          <p14:tracePt t="7995" x="6889750" y="2914650"/>
          <p14:tracePt t="8002" x="6902450" y="2927350"/>
          <p14:tracePt t="8009" x="6921500" y="2933700"/>
          <p14:tracePt t="8016" x="6934200" y="2940050"/>
          <p14:tracePt t="8023" x="6946900" y="2946400"/>
          <p14:tracePt t="8030" x="6953250" y="2952750"/>
          <p14:tracePt t="8037" x="6959600" y="2959100"/>
          <p14:tracePt t="8223" x="6959600" y="2952750"/>
          <p14:tracePt t="8225" x="6959600" y="2946400"/>
          <p14:tracePt t="8228" x="6953250" y="2940050"/>
          <p14:tracePt t="8231" x="6946900" y="2933700"/>
          <p14:tracePt t="8238" x="6927850" y="2921000"/>
          <p14:tracePt t="8245" x="6908800" y="2908300"/>
          <p14:tracePt t="8252" x="6896100" y="2895600"/>
          <p14:tracePt t="8259" x="6883400" y="2889250"/>
          <p14:tracePt t="8266" x="6870700" y="2882900"/>
          <p14:tracePt t="8273" x="6851650" y="2882900"/>
          <p14:tracePt t="8280" x="6838950" y="2870200"/>
          <p14:tracePt t="8287" x="6813550" y="2863850"/>
          <p14:tracePt t="8294" x="6788150" y="2857500"/>
          <p14:tracePt t="8301" x="6769100" y="2844800"/>
          <p14:tracePt t="8308" x="6743700" y="2832100"/>
          <p14:tracePt t="8315" x="6724650" y="2832100"/>
          <p14:tracePt t="8322" x="6705600" y="2825750"/>
          <p14:tracePt t="8329" x="6692900" y="2813050"/>
          <p14:tracePt t="8336" x="6680200" y="2813050"/>
          <p14:tracePt t="8343" x="6673850" y="2806700"/>
          <p14:tracePt t="8480" x="6667500" y="2806700"/>
          <p14:tracePt t="8509" x="6667500" y="2800350"/>
          <p14:tracePt t="8529" x="6661150" y="2800350"/>
          <p14:tracePt t="8563" x="6654800" y="2800350"/>
          <p14:tracePt t="8767" x="6648450" y="2800350"/>
          <p14:tracePt t="9022" x="6642100" y="2800350"/>
          <p14:tracePt t="9023" x="6642100" y="2794000"/>
          <p14:tracePt t="9030" x="6642100" y="2781300"/>
          <p14:tracePt t="9037" x="6635750" y="2755900"/>
          <p14:tracePt t="9044" x="6629400" y="2730500"/>
          <p14:tracePt t="9051" x="6629400" y="2705100"/>
          <p14:tracePt t="9058" x="6623050" y="2686050"/>
          <p14:tracePt t="9065" x="6623050" y="2667000"/>
          <p14:tracePt t="9072" x="6616700" y="2647950"/>
          <p14:tracePt t="9079" x="6616700" y="2635250"/>
          <p14:tracePt t="9086" x="6616700" y="2628900"/>
          <p14:tracePt t="9152" x="6616700" y="2635250"/>
          <p14:tracePt t="9163" x="6616700" y="2641600"/>
          <p14:tracePt t="9164" x="6623050" y="2641600"/>
          <p14:tracePt t="9170" x="6623050" y="2647950"/>
          <p14:tracePt t="9176" x="6623050" y="2654300"/>
          <p14:tracePt t="9183" x="6629400" y="2667000"/>
          <p14:tracePt t="9190" x="6629400" y="2679700"/>
          <p14:tracePt t="9197" x="6635750" y="2692400"/>
          <p14:tracePt t="9204" x="6635750" y="2705100"/>
          <p14:tracePt t="9211" x="6635750" y="2717800"/>
          <p14:tracePt t="9218" x="6635750" y="2724150"/>
          <p14:tracePt t="9225" x="6635750" y="2730500"/>
          <p14:tracePt t="9232" x="6635750" y="2743200"/>
          <p14:tracePt t="9238" x="6635750" y="2749550"/>
          <p14:tracePt t="9246" x="6635750" y="2755900"/>
          <p14:tracePt t="9253" x="6635750" y="2768600"/>
          <p14:tracePt t="9262" x="6635750" y="2774950"/>
          <p14:tracePt t="9377" x="6635750" y="2781300"/>
          <p14:tracePt t="9400" x="6635750" y="2787650"/>
          <p14:tracePt t="9403" x="6635750" y="2794000"/>
          <p14:tracePt t="9410" x="6635750" y="2800350"/>
          <p14:tracePt t="9419" x="6635750" y="2806700"/>
          <p14:tracePt t="9427" x="6635750" y="2813050"/>
          <p14:tracePt t="9430" x="6635750" y="2819400"/>
          <p14:tracePt t="9440" x="6635750" y="2825750"/>
          <p14:tracePt t="9445" x="6635750" y="2832100"/>
          <p14:tracePt t="9447" x="6629400" y="2832100"/>
          <p14:tracePt t="9454" x="6629400" y="2838450"/>
          <p14:tracePt t="9461" x="6629400" y="2844800"/>
          <p14:tracePt t="9468" x="6629400" y="2851150"/>
          <p14:tracePt t="9476" x="6629400" y="2857500"/>
          <p14:tracePt t="9566" x="6623050" y="2857500"/>
          <p14:tracePt t="9588" x="6616700" y="2857500"/>
          <p14:tracePt t="9615" x="6610350" y="2857500"/>
          <p14:tracePt t="9677" x="6604000" y="2857500"/>
          <p14:tracePt t="9690" x="6597650" y="2857500"/>
          <p14:tracePt t="9692" x="6591300" y="2857500"/>
          <p14:tracePt t="9697" x="6578600" y="2851150"/>
          <p14:tracePt t="9704" x="6553200" y="2851150"/>
          <p14:tracePt t="9711" x="6521450" y="2851150"/>
          <p14:tracePt t="9718" x="6483350" y="2844800"/>
          <p14:tracePt t="9725" x="6445250" y="2838450"/>
          <p14:tracePt t="9732" x="6400800" y="2838450"/>
          <p14:tracePt t="9738" x="6362700" y="2832100"/>
          <p14:tracePt t="9745" x="6318250" y="2825750"/>
          <p14:tracePt t="9752" x="6273800" y="2825750"/>
          <p14:tracePt t="9759" x="6229350" y="2819400"/>
          <p14:tracePt t="9766" x="6197600" y="2806700"/>
          <p14:tracePt t="9773" x="6165850" y="2800350"/>
          <p14:tracePt t="9780" x="6146800" y="2794000"/>
          <p14:tracePt t="9787" x="6127750" y="2787650"/>
          <p14:tracePt t="9794" x="6115050" y="2781300"/>
          <p14:tracePt t="9801" x="6108700" y="2774950"/>
          <p14:tracePt t="9808" x="6102350" y="2768600"/>
          <p14:tracePt t="9815" x="6096000" y="2762250"/>
          <p14:tracePt t="9822" x="6096000" y="2755900"/>
          <p14:tracePt t="9829" x="6089650" y="2755900"/>
          <p14:tracePt t="9836" x="6083300" y="2749550"/>
          <p14:tracePt t="9843" x="6083300" y="2743200"/>
          <p14:tracePt t="9850" x="6070600" y="2743200"/>
          <p14:tracePt t="9857" x="6064250" y="2736850"/>
          <p14:tracePt t="9864" x="6057900" y="2736850"/>
          <p14:tracePt t="9870" x="6057900" y="2730500"/>
          <p14:tracePt t="9877" x="6045200" y="2730500"/>
          <p14:tracePt t="9891" x="6038850" y="2724150"/>
          <p14:tracePt t="9907" x="6032500" y="2717800"/>
          <p14:tracePt t="9912" x="6032500" y="2711450"/>
          <p14:tracePt t="9919" x="6026150" y="2705100"/>
          <p14:tracePt t="9926" x="6019800" y="2692400"/>
          <p14:tracePt t="9933" x="6013450" y="2679700"/>
          <p14:tracePt t="9940" x="6007100" y="2667000"/>
          <p14:tracePt t="9947" x="6000750" y="2647950"/>
          <p14:tracePt t="9954" x="5994400" y="2628900"/>
          <p14:tracePt t="9961" x="5994400" y="2616200"/>
          <p14:tracePt t="9968" x="5988050" y="2597150"/>
          <p14:tracePt t="9975" x="5988050" y="2571750"/>
          <p14:tracePt t="9982" x="5981700" y="2552700"/>
          <p14:tracePt t="9989" x="5981700" y="2533650"/>
          <p14:tracePt t="9996" x="5975350" y="2514600"/>
          <p14:tracePt t="10002" x="5975350" y="2489200"/>
          <p14:tracePt t="10009" x="5975350" y="2463800"/>
          <p14:tracePt t="10016" x="5969000" y="2444750"/>
          <p14:tracePt t="10023" x="5969000" y="2432050"/>
          <p14:tracePt t="10030" x="5969000" y="2413000"/>
          <p14:tracePt t="10037" x="5969000" y="2393950"/>
          <p14:tracePt t="10044" x="5962650" y="2381250"/>
          <p14:tracePt t="10051" x="5962650" y="2362200"/>
          <p14:tracePt t="10058" x="5962650" y="2343150"/>
          <p14:tracePt t="10065" x="5962650" y="2330450"/>
          <p14:tracePt t="10072" x="5962650" y="2317750"/>
          <p14:tracePt t="10079" x="5956300" y="2305050"/>
          <p14:tracePt t="10086" x="5956300" y="2292350"/>
          <p14:tracePt t="10093" x="5956300" y="2286000"/>
          <p14:tracePt t="10100" x="5956300" y="2279650"/>
          <p14:tracePt t="10107" x="5956300" y="2266950"/>
          <p14:tracePt t="10114" x="5956300" y="2260600"/>
          <p14:tracePt t="10120" x="5956300" y="2254250"/>
          <p14:tracePt t="10127" x="5956300" y="2247900"/>
          <p14:tracePt t="10134" x="5956300" y="2241550"/>
          <p14:tracePt t="10141" x="5956300" y="2235200"/>
          <p14:tracePt t="10237" x="5956300" y="2241550"/>
          <p14:tracePt t="10244" x="5956300" y="2247900"/>
          <p14:tracePt t="10249" x="5956300" y="2254250"/>
          <p14:tracePt t="10251" x="5956300" y="2260600"/>
          <p14:tracePt t="10252" x="5962650" y="2260600"/>
          <p14:tracePt t="10259" x="5969000" y="2279650"/>
          <p14:tracePt t="10266" x="5981700" y="2305050"/>
          <p14:tracePt t="10273" x="5994400" y="2336800"/>
          <p14:tracePt t="10280" x="6007100" y="2368550"/>
          <p14:tracePt t="10287" x="6026150" y="2413000"/>
          <p14:tracePt t="10294" x="6038850" y="2444750"/>
          <p14:tracePt t="10301" x="6051550" y="2482850"/>
          <p14:tracePt t="10308" x="6064250" y="2533650"/>
          <p14:tracePt t="10315" x="6083300" y="2571750"/>
          <p14:tracePt t="10322" x="6096000" y="2616200"/>
          <p14:tracePt t="10329" x="6108700" y="2654300"/>
          <p14:tracePt t="10336" x="6121400" y="2698750"/>
          <p14:tracePt t="10343" x="6134100" y="2730500"/>
          <p14:tracePt t="10350" x="6146800" y="2755900"/>
          <p14:tracePt t="10357" x="6153150" y="2774950"/>
          <p14:tracePt t="10364" x="6159500" y="2794000"/>
          <p14:tracePt t="10371" x="6165850" y="2794000"/>
          <p14:tracePt t="10408" x="6165850" y="2787650"/>
          <p14:tracePt t="10409" x="6172200" y="2787650"/>
          <p14:tracePt t="10412" x="6172200" y="2781300"/>
          <p14:tracePt t="10419" x="6178550" y="2762250"/>
          <p14:tracePt t="10426" x="6184900" y="2736850"/>
          <p14:tracePt t="10433" x="6191250" y="2711450"/>
          <p14:tracePt t="10440" x="6197600" y="2686050"/>
          <p14:tracePt t="10447" x="6210300" y="2660650"/>
          <p14:tracePt t="10454" x="6210300" y="2641600"/>
          <p14:tracePt t="10461" x="6216650" y="2616200"/>
          <p14:tracePt t="10468" x="6223000" y="2590800"/>
          <p14:tracePt t="10475" x="6235700" y="2578100"/>
          <p14:tracePt t="10482" x="6242050" y="2559050"/>
          <p14:tracePt t="10496" x="6242050" y="2552700"/>
          <p14:tracePt t="10520" x="6248400" y="2552700"/>
          <p14:tracePt t="10528" x="6248400" y="2559050"/>
          <p14:tracePt t="10530" x="6254750" y="2559050"/>
          <p14:tracePt t="10531" x="6254750" y="2565400"/>
          <p14:tracePt t="10537" x="6261100" y="2578100"/>
          <p14:tracePt t="10544" x="6280150" y="2603500"/>
          <p14:tracePt t="10551" x="6299200" y="2628900"/>
          <p14:tracePt t="10558" x="6318250" y="2660650"/>
          <p14:tracePt t="10565" x="6337300" y="2686050"/>
          <p14:tracePt t="10572" x="6350000" y="2711450"/>
          <p14:tracePt t="10579" x="6369050" y="2724150"/>
          <p14:tracePt t="10586" x="6381750" y="2743200"/>
          <p14:tracePt t="10593" x="6394450" y="2762250"/>
          <p14:tracePt t="10600" x="6407150" y="2768600"/>
          <p14:tracePt t="10607" x="6419850" y="2781300"/>
          <p14:tracePt t="10613" x="6426200" y="2787650"/>
          <p14:tracePt t="10621" x="6432550" y="2787650"/>
          <p14:tracePt t="10627" x="6438900" y="2787650"/>
          <p14:tracePt t="10634" x="6445250" y="2787650"/>
          <p14:tracePt t="10641" x="6451600" y="2781300"/>
          <p14:tracePt t="10648" x="6464300" y="2768600"/>
          <p14:tracePt t="10655" x="6470650" y="2755900"/>
          <p14:tracePt t="10662" x="6477000" y="2736850"/>
          <p14:tracePt t="10669" x="6489700" y="2724150"/>
          <p14:tracePt t="10676" x="6496050" y="2705100"/>
          <p14:tracePt t="10683" x="6508750" y="2692400"/>
          <p14:tracePt t="10690" x="6515100" y="2679700"/>
          <p14:tracePt t="10697" x="6521450" y="2667000"/>
          <p14:tracePt t="10742" x="6527800" y="2673350"/>
          <p14:tracePt t="10745" x="6527800" y="2679700"/>
          <p14:tracePt t="10746" x="6527800" y="2686050"/>
          <p14:tracePt t="10752" x="6534150" y="2711450"/>
          <p14:tracePt t="10759" x="6546850" y="2743200"/>
          <p14:tracePt t="10766" x="6553200" y="2774950"/>
          <p14:tracePt t="10773" x="6572250" y="2813050"/>
          <p14:tracePt t="10780" x="6584950" y="2844800"/>
          <p14:tracePt t="10787" x="6597650" y="2876550"/>
          <p14:tracePt t="10794" x="6610350" y="2895600"/>
          <p14:tracePt t="10801" x="6616700" y="2908300"/>
          <p14:tracePt t="10829" x="6616700" y="2901950"/>
          <p14:tracePt t="10831" x="6616700" y="2895600"/>
          <p14:tracePt t="10836" x="6616700" y="2882900"/>
          <p14:tracePt t="10843" x="6616700" y="2844800"/>
          <p14:tracePt t="10850" x="6616700" y="2806700"/>
          <p14:tracePt t="10857" x="6629400" y="2755900"/>
          <p14:tracePt t="10864" x="6635750" y="2705100"/>
          <p14:tracePt t="10870" x="6642100" y="2647950"/>
          <p14:tracePt t="10877" x="6648450" y="2590800"/>
          <p14:tracePt t="10884" x="6661150" y="2533650"/>
          <p14:tracePt t="10891" x="6667500" y="2470150"/>
          <p14:tracePt t="10898" x="6680200" y="2406650"/>
          <p14:tracePt t="10905" x="6680200" y="2355850"/>
          <p14:tracePt t="10912" x="6692900" y="2298700"/>
          <p14:tracePt t="10919" x="6699250" y="2247900"/>
          <p14:tracePt t="10926" x="6705600" y="2197100"/>
          <p14:tracePt t="10933" x="6711950" y="2159000"/>
          <p14:tracePt t="10940" x="6718300" y="2133600"/>
          <p14:tracePt t="10947" x="6724650" y="2101850"/>
          <p14:tracePt t="10954" x="6724650" y="2089150"/>
          <p14:tracePt t="10961" x="6731000" y="2082800"/>
          <p14:tracePt t="10984" x="6737350" y="2082800"/>
          <p14:tracePt t="11003" x="6743700" y="2089150"/>
          <p14:tracePt t="11005" x="6743700" y="2095500"/>
          <p14:tracePt t="11009" x="6750050" y="2095500"/>
          <p14:tracePt t="11016" x="6769100" y="2108200"/>
          <p14:tracePt t="11023" x="6781800" y="2133600"/>
          <p14:tracePt t="11030" x="6800850" y="2152650"/>
          <p14:tracePt t="11037" x="6819900" y="2178050"/>
          <p14:tracePt t="11044" x="6838950" y="2203450"/>
          <p14:tracePt t="11051" x="6858000" y="2228850"/>
          <p14:tracePt t="11058" x="6870700" y="2247900"/>
          <p14:tracePt t="11065" x="6877050" y="2260600"/>
          <p14:tracePt t="11072" x="6889750" y="2279650"/>
          <p14:tracePt t="11079" x="6896100" y="2286000"/>
          <p14:tracePt t="11086" x="6902450" y="2286000"/>
          <p14:tracePt t="11126" x="6908800" y="2286000"/>
          <p14:tracePt t="11126" x="6915150" y="2286000"/>
          <p14:tracePt t="11128" x="6915150" y="2279650"/>
          <p14:tracePt t="11134" x="6927850" y="2266950"/>
          <p14:tracePt t="11141" x="6940550" y="2260600"/>
          <p14:tracePt t="11148" x="6953250" y="2254250"/>
          <p14:tracePt t="11155" x="6972300" y="2247900"/>
          <p14:tracePt t="11162" x="6985000" y="2241550"/>
          <p14:tracePt t="11169" x="7004050" y="2241550"/>
          <p14:tracePt t="11176" x="7029450" y="2241550"/>
          <p14:tracePt t="11183" x="7054850" y="2254250"/>
          <p14:tracePt t="11190" x="7099300" y="2279650"/>
          <p14:tracePt t="11197" x="7143750" y="2305050"/>
          <p14:tracePt t="11204" x="7200900" y="2349500"/>
          <p14:tracePt t="11211" x="7245350" y="2393950"/>
          <p14:tracePt t="11218" x="7308850" y="2451100"/>
          <p14:tracePt t="11225" x="7359650" y="2508250"/>
          <p14:tracePt t="11232" x="7397750" y="2552700"/>
          <p14:tracePt t="11239" x="7435850" y="2597150"/>
          <p14:tracePt t="11246" x="7454900" y="2635250"/>
          <p14:tracePt t="11253" x="7461250" y="2667000"/>
          <p14:tracePt t="11254" x="7467600" y="2673350"/>
          <p14:tracePt t="11259" x="7467600" y="2698750"/>
          <p14:tracePt t="11266" x="7473950" y="2724150"/>
          <p14:tracePt t="11273" x="7473950" y="2736850"/>
          <p14:tracePt t="11280" x="7454900" y="2762250"/>
          <p14:tracePt t="11287" x="7435850" y="2781300"/>
          <p14:tracePt t="11294" x="7410450" y="2800350"/>
          <p14:tracePt t="11301" x="7372350" y="2813050"/>
          <p14:tracePt t="11308" x="7327900" y="2832100"/>
          <p14:tracePt t="11315" x="7277100" y="2844800"/>
          <p14:tracePt t="11322" x="7226300" y="2851150"/>
          <p14:tracePt t="11329" x="7162800" y="2863850"/>
          <p14:tracePt t="11336" x="7092950" y="2876550"/>
          <p14:tracePt t="11343" x="7029450" y="2882900"/>
          <p14:tracePt t="11350" x="6972300" y="2889250"/>
          <p14:tracePt t="11357" x="6915150" y="2889250"/>
          <p14:tracePt t="11364" x="6864350" y="2895600"/>
          <p14:tracePt t="11370" x="6813550" y="2895600"/>
          <p14:tracePt t="11377" x="6769100" y="2895600"/>
          <p14:tracePt t="11384" x="6718300" y="2895600"/>
          <p14:tracePt t="11391" x="6680200" y="2901950"/>
          <p14:tracePt t="11398" x="6648450" y="2901950"/>
          <p14:tracePt t="11405" x="6623050" y="2908300"/>
          <p14:tracePt t="11412" x="6597650" y="2914650"/>
          <p14:tracePt t="11419" x="6578600" y="2921000"/>
          <p14:tracePt t="11426" x="6559550" y="2933700"/>
          <p14:tracePt t="11433" x="6546850" y="2933700"/>
          <p14:tracePt t="11440" x="6540500" y="2940050"/>
          <p14:tracePt t="11447" x="6527800" y="2946400"/>
          <p14:tracePt t="11454" x="6521450" y="2952750"/>
          <p14:tracePt t="11461" x="6508750" y="2959100"/>
          <p14:tracePt t="11468" x="6502400" y="2965450"/>
          <p14:tracePt t="11475" x="6496050" y="2965450"/>
          <p14:tracePt t="11482" x="6496050" y="2971800"/>
          <p14:tracePt t="11489" x="6489700" y="2978150"/>
          <p14:tracePt t="11495" x="6489700" y="2990850"/>
          <p14:tracePt t="11502" x="6489700" y="2997200"/>
          <p14:tracePt t="11516" x="6489700" y="3009900"/>
          <p14:tracePt t="11530" x="6489700" y="3016250"/>
          <p14:tracePt t="11537" x="6508750" y="3022600"/>
          <p14:tracePt t="11544" x="6534150" y="3022600"/>
          <p14:tracePt t="11551" x="6578600" y="3035300"/>
          <p14:tracePt t="11558" x="6648450" y="3035300"/>
          <p14:tracePt t="11565" x="6731000" y="3048000"/>
          <p14:tracePt t="11572" x="6813550" y="3048000"/>
          <p14:tracePt t="11579" x="6921500" y="3054350"/>
          <p14:tracePt t="11586" x="7035800" y="3054350"/>
          <p14:tracePt t="11593" x="7150100" y="3054350"/>
          <p14:tracePt t="11600" x="7264400" y="3054350"/>
          <p14:tracePt t="11607" x="7385050" y="3054350"/>
          <p14:tracePt t="11614" x="7499350" y="3054350"/>
          <p14:tracePt t="11621" x="7613650" y="3054350"/>
          <p14:tracePt t="11627" x="7721600" y="3041650"/>
          <p14:tracePt t="11634" x="7816850" y="3041650"/>
          <p14:tracePt t="11641" x="7912100" y="3041650"/>
          <p14:tracePt t="11648" x="7988300" y="3035300"/>
          <p14:tracePt t="11655" x="8064500" y="3028950"/>
          <p14:tracePt t="11662" x="8153400" y="3028950"/>
          <p14:tracePt t="11669" x="8242300" y="3022600"/>
          <p14:tracePt t="11676" x="8337550" y="3016250"/>
          <p14:tracePt t="11683" x="8432800" y="3009900"/>
          <p14:tracePt t="11690" x="8528050" y="3009900"/>
          <p14:tracePt t="11697" x="8623300" y="3003550"/>
          <p14:tracePt t="11704" x="8718550" y="2997200"/>
          <p14:tracePt t="11711" x="8826500" y="2997200"/>
          <p14:tracePt t="11711" x="8845550" y="2997200"/>
          <p14:tracePt t="11718" x="8947150" y="2997200"/>
          <p14:tracePt t="11725" x="9080500" y="2997200"/>
          <p14:tracePt t="11732" x="9220200" y="2997200"/>
          <p14:tracePt t="11739" x="9366250" y="2997200"/>
          <p14:tracePt t="11746" x="9512300" y="3003550"/>
          <p14:tracePt t="11752" x="9658350" y="3003550"/>
          <p14:tracePt t="11753" x="9677400" y="3003550"/>
          <p14:tracePt t="11759" x="9791700" y="3003550"/>
          <p14:tracePt t="11766" x="9899650" y="3016250"/>
          <p14:tracePt t="11773" x="10007600" y="3022600"/>
          <p14:tracePt t="11780" x="10102850" y="3022600"/>
          <p14:tracePt t="11787" x="10185400" y="3028950"/>
          <p14:tracePt t="11794" x="10248900" y="3035300"/>
          <p14:tracePt t="11801" x="10293350" y="3035300"/>
          <p14:tracePt t="11808" x="10318750" y="3041650"/>
          <p14:tracePt t="11815" x="10331450" y="3041650"/>
          <p14:tracePt t="12003" x="10325100" y="3041650"/>
          <p14:tracePt t="12008" x="10318750" y="3041650"/>
          <p14:tracePt t="12009" x="10312400" y="3041650"/>
          <p14:tracePt t="12016" x="10299700" y="3048000"/>
          <p14:tracePt t="12023" x="10261600" y="3048000"/>
          <p14:tracePt t="12030" x="10204450" y="3048000"/>
          <p14:tracePt t="12037" x="10128250" y="3048000"/>
          <p14:tracePt t="12044" x="10039350" y="3048000"/>
          <p14:tracePt t="12051" x="9925050" y="3048000"/>
          <p14:tracePt t="12058" x="9779000" y="3048000"/>
          <p14:tracePt t="12065" x="9645650" y="3035300"/>
          <p14:tracePt t="12072" x="9467850" y="3022600"/>
          <p14:tracePt t="12079" x="9264650" y="3016250"/>
          <p14:tracePt t="12086" x="9055100" y="3003550"/>
          <p14:tracePt t="12086" x="9029700" y="2997200"/>
          <p14:tracePt t="12093" x="8832850" y="2978150"/>
          <p14:tracePt t="12100" x="8629650" y="2965450"/>
          <p14:tracePt t="12107" x="8420100" y="2946400"/>
          <p14:tracePt t="12114" x="8223250" y="2927350"/>
          <p14:tracePt t="12120" x="8039100" y="2921000"/>
          <p14:tracePt t="12127" x="7886700" y="2914650"/>
          <p14:tracePt t="12134" x="7740650" y="2908300"/>
          <p14:tracePt t="12142" x="7607300" y="2908300"/>
          <p14:tracePt t="12148" x="7505700" y="2901950"/>
          <p14:tracePt t="12155" x="7423150" y="2901950"/>
          <p14:tracePt t="12162" x="7366000" y="2895600"/>
          <p14:tracePt t="12169" x="7334250" y="2889250"/>
          <p14:tracePt t="12176" x="7321550" y="2889250"/>
          <p14:tracePt t="12586" x="7321550" y="2882900"/>
          <p14:tracePt t="12587" x="7321550" y="2876550"/>
          <p14:tracePt t="12593" x="7315200" y="2851150"/>
          <p14:tracePt t="12600" x="7302500" y="2794000"/>
          <p14:tracePt t="12607" x="7277100" y="2717800"/>
          <p14:tracePt t="12614" x="7232650" y="2616200"/>
          <p14:tracePt t="12620" x="7162800" y="2514600"/>
          <p14:tracePt t="12627" x="7086600" y="2413000"/>
          <p14:tracePt t="12634" x="6997700" y="2317750"/>
          <p14:tracePt t="12641" x="6908800" y="2228850"/>
          <p14:tracePt t="12648" x="6826250" y="2146300"/>
          <p14:tracePt t="12655" x="6762750" y="2082800"/>
          <p14:tracePt t="12662" x="6711950" y="2032000"/>
          <p14:tracePt t="12669" x="6673850" y="2000250"/>
          <p14:tracePt t="12676" x="6661150" y="1981200"/>
          <p14:tracePt t="12683" x="6654800" y="1981200"/>
          <p14:tracePt t="12738" x="6648450" y="1981200"/>
          <p14:tracePt t="12742" x="6642100" y="1981200"/>
          <p14:tracePt t="12745" x="6635750" y="1981200"/>
          <p14:tracePt t="12753" x="6623050" y="1981200"/>
          <p14:tracePt t="12759" x="6610350" y="1981200"/>
          <p14:tracePt t="12766" x="6604000" y="1974850"/>
          <p14:tracePt t="12894" x="6610350" y="1974850"/>
          <p14:tracePt t="12898" x="6616700" y="1974850"/>
          <p14:tracePt t="12902" x="6623050" y="1974850"/>
          <p14:tracePt t="12908" x="6629400" y="1974850"/>
          <p14:tracePt t="12912" x="6635750" y="1974850"/>
          <p14:tracePt t="12919" x="6648450" y="1968500"/>
          <p14:tracePt t="12926" x="6667500" y="1962150"/>
          <p14:tracePt t="12933" x="6673850" y="1962150"/>
          <p14:tracePt t="12940" x="6686550" y="1962150"/>
          <p14:tracePt t="12948" x="6692900" y="1955800"/>
          <p14:tracePt t="12955" x="6699250" y="1955800"/>
          <p14:tracePt t="12968" x="6705600" y="1955800"/>
          <p14:tracePt t="12975" x="6711950" y="1955800"/>
          <p14:tracePt t="12982" x="6718300" y="1955800"/>
          <p14:tracePt t="12989" x="6724650" y="1955800"/>
          <p14:tracePt t="12996" x="6724650" y="1949450"/>
          <p14:tracePt t="13167" x="6724650" y="1943100"/>
          <p14:tracePt t="13169" x="6724650" y="1936750"/>
          <p14:tracePt t="13171" x="6724650" y="1930400"/>
          <p14:tracePt t="13176" x="6711950" y="1898650"/>
          <p14:tracePt t="13183" x="6686550" y="1841500"/>
          <p14:tracePt t="13190" x="6661150" y="1778000"/>
          <p14:tracePt t="13197" x="6635750" y="1720850"/>
          <p14:tracePt t="13204" x="6610350" y="1670050"/>
          <p14:tracePt t="13211" x="6591300" y="1631950"/>
          <p14:tracePt t="13218" x="6572250" y="1593850"/>
          <p14:tracePt t="13225" x="6559550" y="1562100"/>
          <p14:tracePt t="13232" x="6540500" y="1517650"/>
          <p14:tracePt t="13239" x="6527800" y="1479550"/>
          <p14:tracePt t="13246" x="6521450" y="1441450"/>
          <p14:tracePt t="13253" x="6508750" y="1403350"/>
          <p14:tracePt t="13253" x="6502400" y="1397000"/>
          <p14:tracePt t="13259" x="6496050" y="1365250"/>
          <p14:tracePt t="13266" x="6489700" y="1346200"/>
          <p14:tracePt t="13273" x="6483350" y="1314450"/>
          <p14:tracePt t="13280" x="6477000" y="1301750"/>
          <p14:tracePt t="13287" x="6477000" y="1289050"/>
          <p14:tracePt t="13294" x="6477000" y="1282700"/>
          <p14:tracePt t="13310" x="6470650" y="1282700"/>
          <p14:tracePt t="13391" x="6464300" y="1282700"/>
          <p14:tracePt t="13396" x="6464300" y="1276350"/>
          <p14:tracePt t="13427" x="6464300" y="1270000"/>
          <p14:tracePt t="13428" x="6457950" y="127000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A34-8F35-4711-BC89-D4A95E69A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DSM1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0DEE3-97C6-4A2C-8243-C22FFD359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98" y="1254580"/>
            <a:ext cx="4703928" cy="2153496"/>
          </a:xfrm>
        </p:spPr>
        <p:txBody>
          <a:bodyPr/>
          <a:lstStyle/>
          <a:p>
            <a:r>
              <a:rPr lang="en-US" dirty="0"/>
              <a:t>Function A had more fluctuation for degrees</a:t>
            </a:r>
          </a:p>
          <a:p>
            <a:r>
              <a:rPr lang="en-US" dirty="0"/>
              <a:t>Function B still had a lot of noise happening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E566C-57FD-4E49-B5E6-77374ECD68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45088" y="1299811"/>
            <a:ext cx="5943600" cy="2606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15C12-56A9-47B0-BE80-6CDD8FCC1D6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6111" y="3449924"/>
            <a:ext cx="5943600" cy="260604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A44A627-7D8B-43AF-A304-4D5FF66AB3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750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93"/>
    </mc:Choice>
    <mc:Fallback>
      <p:transition spd="slow" advTm="27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71" x="6451600" y="1270000"/>
          <p14:tracePt t="374" x="6445250" y="1270000"/>
          <p14:tracePt t="376" x="6432550" y="1270000"/>
          <p14:tracePt t="383" x="6343650" y="1263650"/>
          <p14:tracePt t="390" x="6191250" y="1250950"/>
          <p14:tracePt t="397" x="5988050" y="1225550"/>
          <p14:tracePt t="404" x="5765800" y="1200150"/>
          <p14:tracePt t="411" x="5549900" y="1162050"/>
          <p14:tracePt t="418" x="5327650" y="1123950"/>
          <p14:tracePt t="425" x="5105400" y="1092200"/>
          <p14:tracePt t="432" x="4889500" y="1066800"/>
          <p14:tracePt t="439" x="4679950" y="1041400"/>
          <p14:tracePt t="446" x="4457700" y="1022350"/>
          <p14:tracePt t="453" x="4279900" y="1003300"/>
          <p14:tracePt t="460" x="4083050" y="971550"/>
          <p14:tracePt t="467" x="3924300" y="952500"/>
          <p14:tracePt t="467" x="3905250" y="946150"/>
          <p14:tracePt t="474" x="3790950" y="927100"/>
          <p14:tracePt t="481" x="3689350" y="908050"/>
          <p14:tracePt t="487" x="3625850" y="882650"/>
          <p14:tracePt t="494" x="3600450" y="869950"/>
          <p14:tracePt t="501" x="3587750" y="863600"/>
          <p14:tracePt t="509" x="3581400" y="863600"/>
          <p14:tracePt t="519" x="3581400" y="857250"/>
          <p14:tracePt t="525" x="3581400" y="850900"/>
          <p14:tracePt t="533" x="3581400" y="844550"/>
          <p14:tracePt t="537" x="3587750" y="844550"/>
          <p14:tracePt t="543" x="3600450" y="838200"/>
          <p14:tracePt t="550" x="3619500" y="825500"/>
          <p14:tracePt t="557" x="3651250" y="812800"/>
          <p14:tracePt t="564" x="3683000" y="800100"/>
          <p14:tracePt t="571" x="3714750" y="793750"/>
          <p14:tracePt t="578" x="3752850" y="781050"/>
          <p14:tracePt t="585" x="3797300" y="774700"/>
          <p14:tracePt t="592" x="3841750" y="762000"/>
          <p14:tracePt t="598" x="3911600" y="749300"/>
          <p14:tracePt t="605" x="3994150" y="736600"/>
          <p14:tracePt t="612" x="4095750" y="730250"/>
          <p14:tracePt t="619" x="4216400" y="711200"/>
          <p14:tracePt t="626" x="4337050" y="704850"/>
          <p14:tracePt t="633" x="4464050" y="685800"/>
          <p14:tracePt t="640" x="4578350" y="660400"/>
          <p14:tracePt t="647" x="4673600" y="635000"/>
          <p14:tracePt t="654" x="4762500" y="615950"/>
          <p14:tracePt t="661" x="4813300" y="590550"/>
          <p14:tracePt t="668" x="4851400" y="577850"/>
          <p14:tracePt t="675" x="4876800" y="565150"/>
          <p14:tracePt t="682" x="4883150" y="565150"/>
          <p14:tracePt t="729" x="4889500" y="565150"/>
          <p14:tracePt t="3072" x="4895850" y="565150"/>
          <p14:tracePt t="3079" x="4902200" y="565150"/>
          <p14:tracePt t="3082" x="4908550" y="565150"/>
          <p14:tracePt t="3086" x="4921250" y="565150"/>
          <p14:tracePt t="3092" x="4940300" y="577850"/>
          <p14:tracePt t="3098" x="4984750" y="603250"/>
          <p14:tracePt t="3105" x="5048250" y="641350"/>
          <p14:tracePt t="3112" x="5130800" y="685800"/>
          <p14:tracePt t="3119" x="5226050" y="742950"/>
          <p14:tracePt t="3126" x="5334000" y="819150"/>
          <p14:tracePt t="3133" x="5441950" y="895350"/>
          <p14:tracePt t="3140" x="5549900" y="971550"/>
          <p14:tracePt t="3147" x="5657850" y="1054100"/>
          <p14:tracePt t="3154" x="5759450" y="1136650"/>
          <p14:tracePt t="3161" x="5848350" y="1206500"/>
          <p14:tracePt t="3168" x="5937250" y="1263650"/>
          <p14:tracePt t="3175" x="6019800" y="1327150"/>
          <p14:tracePt t="3182" x="6102350" y="1384300"/>
          <p14:tracePt t="3189" x="6178550" y="1441450"/>
          <p14:tracePt t="3196" x="6273800" y="1498600"/>
          <p14:tracePt t="3203" x="6356350" y="1536700"/>
          <p14:tracePt t="3210" x="6451600" y="1593850"/>
          <p14:tracePt t="3217" x="6534150" y="1644650"/>
          <p14:tracePt t="3224" x="6610350" y="1689100"/>
          <p14:tracePt t="3231" x="6673850" y="1720850"/>
          <p14:tracePt t="3237" x="6718300" y="1739900"/>
          <p14:tracePt t="3244" x="6743700" y="1758950"/>
          <p14:tracePt t="3251" x="6762750" y="1765300"/>
          <p14:tracePt t="3266" x="6762750" y="1771650"/>
          <p14:tracePt t="3284" x="6769100" y="1771650"/>
          <p14:tracePt t="3291" x="6775450" y="1771650"/>
          <p14:tracePt t="3293" x="6781800" y="1771650"/>
          <p14:tracePt t="3305" x="6781800" y="1778000"/>
          <p14:tracePt t="3319" x="6775450" y="1778000"/>
          <p14:tracePt t="3321" x="6769100" y="1784350"/>
          <p14:tracePt t="3325" x="6762750" y="1784350"/>
          <p14:tracePt t="3328" x="6756400" y="1784350"/>
          <p14:tracePt t="3335" x="6731000" y="1797050"/>
          <p14:tracePt t="3342" x="6718300" y="1797050"/>
          <p14:tracePt t="3606" x="6718300" y="1790700"/>
          <p14:tracePt t="3616" x="6711950" y="1790700"/>
          <p14:tracePt t="3620" x="6705600" y="1784350"/>
          <p14:tracePt t="3623" x="6699250" y="1784350"/>
          <p14:tracePt t="3627" x="6692900" y="1784350"/>
          <p14:tracePt t="3633" x="6680200" y="1778000"/>
          <p14:tracePt t="3640" x="6661150" y="1778000"/>
          <p14:tracePt t="3648" x="6635750" y="1765300"/>
          <p14:tracePt t="3654" x="6610350" y="1765300"/>
          <p14:tracePt t="3661" x="6584950" y="1758950"/>
          <p14:tracePt t="3668" x="6559550" y="1752600"/>
          <p14:tracePt t="3675" x="6534150" y="1746250"/>
          <p14:tracePt t="3682" x="6515100" y="1739900"/>
          <p14:tracePt t="3689" x="6502400" y="1733550"/>
          <p14:tracePt t="3696" x="6489700" y="1727200"/>
          <p14:tracePt t="3703" x="6483350" y="1720850"/>
          <p14:tracePt t="3710" x="6483350" y="1714500"/>
          <p14:tracePt t="3717" x="6477000" y="1714500"/>
          <p14:tracePt t="3724" x="6477000" y="1708150"/>
          <p14:tracePt t="3780" x="6477000" y="1701800"/>
          <p14:tracePt t="3903" x="6477000" y="1695450"/>
          <p14:tracePt t="3908" x="6470650" y="1695450"/>
          <p14:tracePt t="3910" x="6464300" y="1695450"/>
          <p14:tracePt t="3912" x="6457950" y="1695450"/>
          <p14:tracePt t="3918" x="6432550" y="1682750"/>
          <p14:tracePt t="3925" x="6381750" y="1663700"/>
          <p14:tracePt t="3932" x="6311900" y="1644650"/>
          <p14:tracePt t="3939" x="6223000" y="1619250"/>
          <p14:tracePt t="3946" x="6115050" y="1593850"/>
          <p14:tracePt t="3953" x="6019800" y="1574800"/>
          <p14:tracePt t="3960" x="5892800" y="1555750"/>
          <p14:tracePt t="3967" x="5765800" y="1536700"/>
          <p14:tracePt t="3973" x="5626100" y="1517650"/>
          <p14:tracePt t="3980" x="5492750" y="1504950"/>
          <p14:tracePt t="3987" x="5365750" y="1492250"/>
          <p14:tracePt t="3994" x="5232400" y="1473200"/>
          <p14:tracePt t="4001" x="5111750" y="1466850"/>
          <p14:tracePt t="4008" x="5010150" y="1460500"/>
          <p14:tracePt t="4015" x="4908550" y="1441450"/>
          <p14:tracePt t="4022" x="4819650" y="1435100"/>
          <p14:tracePt t="4029" x="4743450" y="1428750"/>
          <p14:tracePt t="4036" x="4686300" y="1416050"/>
          <p14:tracePt t="4043" x="4641850" y="1409700"/>
          <p14:tracePt t="4050" x="4610100" y="1403350"/>
          <p14:tracePt t="4057" x="4597400" y="1403350"/>
          <p14:tracePt t="4106" x="4597400" y="1397000"/>
          <p14:tracePt t="4147" x="4591050" y="1397000"/>
          <p14:tracePt t="4181" x="4584700" y="1397000"/>
          <p14:tracePt t="4228" x="4578350" y="1397000"/>
          <p14:tracePt t="4242" x="4572000" y="1397000"/>
          <p14:tracePt t="4249" x="4572000" y="1390650"/>
          <p14:tracePt t="4254" x="4565650" y="1390650"/>
          <p14:tracePt t="4268" x="4559300" y="1390650"/>
          <p14:tracePt t="4270" x="4559300" y="1384300"/>
          <p14:tracePt t="4274" x="4559300" y="1377950"/>
          <p14:tracePt t="4279" x="4546600" y="1371600"/>
          <p14:tracePt t="4286" x="4527550" y="1352550"/>
          <p14:tracePt t="4293" x="4508500" y="1339850"/>
          <p14:tracePt t="4300" x="4489450" y="1320800"/>
          <p14:tracePt t="4307" x="4464050" y="1301750"/>
          <p14:tracePt t="4314" x="4438650" y="1289050"/>
          <p14:tracePt t="4321" x="4413250" y="1270000"/>
          <p14:tracePt t="4328" x="4394200" y="1263650"/>
          <p14:tracePt t="4335" x="4381500" y="1250950"/>
          <p14:tracePt t="4342" x="4362450" y="1244600"/>
          <p14:tracePt t="4349" x="4356100" y="1238250"/>
          <p14:tracePt t="4355" x="4343400" y="1238250"/>
          <p14:tracePt t="4404" x="4337050" y="1238250"/>
          <p14:tracePt t="4408" x="4337050" y="1231900"/>
          <p14:tracePt t="4430" x="4330700" y="1231900"/>
          <p14:tracePt t="4448" x="4324350" y="1231900"/>
          <p14:tracePt t="4456" x="4318000" y="1231900"/>
          <p14:tracePt t="4472" x="4311650" y="1231900"/>
          <p14:tracePt t="4489" x="4305300" y="1231900"/>
          <p14:tracePt t="4503" x="4305300" y="1225550"/>
          <p14:tracePt t="4523" x="4298950" y="1225550"/>
          <p14:tracePt t="5271" x="4292600" y="1231900"/>
          <p14:tracePt t="5273" x="4286250" y="1238250"/>
          <p14:tracePt t="5275" x="4279900" y="1244600"/>
          <p14:tracePt t="5279" x="4260850" y="1263650"/>
          <p14:tracePt t="5286" x="4197350" y="1308100"/>
          <p14:tracePt t="5293" x="4114800" y="1352550"/>
          <p14:tracePt t="5300" x="4025900" y="1397000"/>
          <p14:tracePt t="5307" x="3917950" y="1441450"/>
          <p14:tracePt t="5314" x="3803650" y="1485900"/>
          <p14:tracePt t="5321" x="3676650" y="1530350"/>
          <p14:tracePt t="5328" x="3536950" y="1562100"/>
          <p14:tracePt t="5335" x="3378200" y="1606550"/>
          <p14:tracePt t="5342" x="3238500" y="1631950"/>
          <p14:tracePt t="5349" x="3060700" y="1670050"/>
          <p14:tracePt t="5356" x="2901950" y="1695450"/>
          <p14:tracePt t="5362" x="2762250" y="1720850"/>
          <p14:tracePt t="5369" x="2628900" y="1739900"/>
          <p14:tracePt t="5376" x="2527300" y="1752600"/>
          <p14:tracePt t="5383" x="2457450" y="1765300"/>
          <p14:tracePt t="5390" x="2406650" y="1771650"/>
          <p14:tracePt t="5397" x="2381250" y="1771650"/>
          <p14:tracePt t="5404" x="2368550" y="1778000"/>
          <p14:tracePt t="5611" x="2362200" y="1778000"/>
          <p14:tracePt t="5618" x="2355850" y="1778000"/>
          <p14:tracePt t="5621" x="2349500" y="1778000"/>
          <p14:tracePt t="5623" x="2343150" y="1778000"/>
          <p14:tracePt t="5626" x="2336800" y="1784350"/>
          <p14:tracePt t="5633" x="2317750" y="1790700"/>
          <p14:tracePt t="5640" x="2286000" y="1803400"/>
          <p14:tracePt t="5647" x="2260600" y="1803400"/>
          <p14:tracePt t="5654" x="2228850" y="1809750"/>
          <p14:tracePt t="5661" x="2209800" y="1822450"/>
          <p14:tracePt t="5668" x="2184400" y="1828800"/>
          <p14:tracePt t="5675" x="2165350" y="1835150"/>
          <p14:tracePt t="5682" x="2146300" y="1841500"/>
          <p14:tracePt t="5689" x="2127250" y="1847850"/>
          <p14:tracePt t="5696" x="2120900" y="1847850"/>
          <p14:tracePt t="5805" x="2120900" y="1841500"/>
          <p14:tracePt t="5808" x="2120900" y="1835150"/>
          <p14:tracePt t="5811" x="2120900" y="1828800"/>
          <p14:tracePt t="5814" x="2127250" y="1822450"/>
          <p14:tracePt t="5821" x="2139950" y="1803400"/>
          <p14:tracePt t="5828" x="2152650" y="1778000"/>
          <p14:tracePt t="5835" x="2165350" y="1758950"/>
          <p14:tracePt t="5842" x="2184400" y="1746250"/>
          <p14:tracePt t="5849" x="2197100" y="1727200"/>
          <p14:tracePt t="5855" x="2216150" y="1708150"/>
          <p14:tracePt t="5862" x="2241550" y="1695450"/>
          <p14:tracePt t="5869" x="2260600" y="1682750"/>
          <p14:tracePt t="5876" x="2279650" y="1670050"/>
          <p14:tracePt t="5883" x="2311400" y="1657350"/>
          <p14:tracePt t="5890" x="2336800" y="1651000"/>
          <p14:tracePt t="5897" x="2362200" y="1644650"/>
          <p14:tracePt t="5904" x="2387600" y="1638300"/>
          <p14:tracePt t="5911" x="2413000" y="1631950"/>
          <p14:tracePt t="5918" x="2438400" y="1631950"/>
          <p14:tracePt t="5925" x="2463800" y="1631950"/>
          <p14:tracePt t="5932" x="2482850" y="1631950"/>
          <p14:tracePt t="5939" x="2501900" y="1631950"/>
          <p14:tracePt t="5946" x="2514600" y="1631950"/>
          <p14:tracePt t="5960" x="2520950" y="1631950"/>
          <p14:tracePt t="5974" x="2527300" y="1631950"/>
          <p14:tracePt t="5983" x="2533650" y="1638300"/>
          <p14:tracePt t="5993" x="2533650" y="1644650"/>
          <p14:tracePt t="6005" x="2540000" y="1644650"/>
          <p14:tracePt t="6014" x="2540000" y="1651000"/>
          <p14:tracePt t="6029" x="2540000" y="1657350"/>
          <p14:tracePt t="6031" x="2546350" y="1657350"/>
          <p14:tracePt t="6038" x="2546350" y="1663700"/>
          <p14:tracePt t="6043" x="2546350" y="1670050"/>
          <p14:tracePt t="6050" x="2546350" y="1676400"/>
          <p14:tracePt t="6057" x="2552700" y="1682750"/>
          <p14:tracePt t="6064" x="2559050" y="1701800"/>
          <p14:tracePt t="6071" x="2559050" y="1708150"/>
          <p14:tracePt t="6078" x="2559050" y="1720850"/>
          <p14:tracePt t="6085" x="2565400" y="1720850"/>
          <p14:tracePt t="6092" x="2565400" y="1727200"/>
          <p14:tracePt t="6099" x="2565400" y="1733550"/>
          <p14:tracePt t="6651" x="2565400" y="1739900"/>
          <p14:tracePt t="6653" x="2565400" y="1746250"/>
          <p14:tracePt t="6655" x="2565400" y="1752600"/>
          <p14:tracePt t="6661" x="2571750" y="1771650"/>
          <p14:tracePt t="6668" x="2590800" y="1809750"/>
          <p14:tracePt t="6675" x="2603500" y="1841500"/>
          <p14:tracePt t="6682" x="2616200" y="1873250"/>
          <p14:tracePt t="6689" x="2628900" y="1905000"/>
          <p14:tracePt t="6696" x="2647950" y="1936750"/>
          <p14:tracePt t="6703" x="2654300" y="1962150"/>
          <p14:tracePt t="6710" x="2660650" y="1987550"/>
          <p14:tracePt t="6717" x="2673350" y="2006600"/>
          <p14:tracePt t="6723" x="2679700" y="2032000"/>
          <p14:tracePt t="6730" x="2679700" y="2044700"/>
          <p14:tracePt t="6737" x="2679700" y="2063750"/>
          <p14:tracePt t="6744" x="2679700" y="2082800"/>
          <p14:tracePt t="6751" x="2679700" y="2101850"/>
          <p14:tracePt t="6758" x="2667000" y="2127250"/>
          <p14:tracePt t="6765" x="2660650" y="2146300"/>
          <p14:tracePt t="6772" x="2647950" y="2165350"/>
          <p14:tracePt t="6779" x="2635250" y="2184400"/>
          <p14:tracePt t="6786" x="2622550" y="2203450"/>
          <p14:tracePt t="6793" x="2609850" y="2209800"/>
          <p14:tracePt t="6800" x="2597150" y="2228850"/>
          <p14:tracePt t="6807" x="2590800" y="2235200"/>
          <p14:tracePt t="6814" x="2578100" y="2241550"/>
          <p14:tracePt t="6821" x="2565400" y="2241550"/>
          <p14:tracePt t="6828" x="2565400" y="2247900"/>
          <p14:tracePt t="6866" x="2565400" y="2241550"/>
          <p14:tracePt t="6867" x="2565400" y="2235200"/>
          <p14:tracePt t="6869" x="2565400" y="2228850"/>
          <p14:tracePt t="6876" x="2584450" y="2197100"/>
          <p14:tracePt t="6883" x="2622550" y="2146300"/>
          <p14:tracePt t="6890" x="2679700" y="2095500"/>
          <p14:tracePt t="6897" x="2730500" y="2038350"/>
          <p14:tracePt t="6904" x="2794000" y="1987550"/>
          <p14:tracePt t="6911" x="2863850" y="1930400"/>
          <p14:tracePt t="6918" x="2940050" y="1879600"/>
          <p14:tracePt t="6925" x="3022600" y="1828800"/>
          <p14:tracePt t="6932" x="3124200" y="1771650"/>
          <p14:tracePt t="6939" x="3244850" y="1714500"/>
          <p14:tracePt t="6946" x="3371850" y="1670050"/>
          <p14:tracePt t="6953" x="3486150" y="1625600"/>
          <p14:tracePt t="6960" x="3632200" y="1574800"/>
          <p14:tracePt t="6967" x="3803650" y="1517650"/>
          <p14:tracePt t="6974" x="3930650" y="1485900"/>
          <p14:tracePt t="6980" x="4051300" y="1435100"/>
          <p14:tracePt t="6987" x="4165600" y="1390650"/>
          <p14:tracePt t="6994" x="4260850" y="1346200"/>
          <p14:tracePt t="7001" x="4330700" y="1314450"/>
          <p14:tracePt t="7008" x="4387850" y="1282700"/>
          <p14:tracePt t="7009" x="4394200" y="1276350"/>
          <p14:tracePt t="7015" x="4425950" y="1257300"/>
          <p14:tracePt t="7022" x="4457700" y="1225550"/>
          <p14:tracePt t="7029" x="4489450" y="1206500"/>
          <p14:tracePt t="7036" x="4508500" y="1181100"/>
          <p14:tracePt t="7043" x="4527550" y="1162050"/>
          <p14:tracePt t="7050" x="4540250" y="1143000"/>
          <p14:tracePt t="7057" x="4552950" y="1117600"/>
          <p14:tracePt t="7064" x="4565650" y="1104900"/>
          <p14:tracePt t="7071" x="4572000" y="1085850"/>
          <p14:tracePt t="7078" x="4578350" y="1073150"/>
          <p14:tracePt t="7085" x="4578350" y="1060450"/>
          <p14:tracePt t="7092" x="4578350" y="1047750"/>
          <p14:tracePt t="7098" x="4584700" y="1041400"/>
          <p14:tracePt t="7105" x="4584700" y="1028700"/>
          <p14:tracePt t="7112" x="4584700" y="1022350"/>
          <p14:tracePt t="7119" x="4584700" y="1016000"/>
          <p14:tracePt t="7126" x="4591050" y="1003300"/>
          <p14:tracePt t="7133" x="4591050" y="990600"/>
          <p14:tracePt t="7140" x="4597400" y="977900"/>
          <p14:tracePt t="7147" x="4597400" y="965200"/>
          <p14:tracePt t="7154" x="4603750" y="939800"/>
          <p14:tracePt t="7161" x="4603750" y="920750"/>
          <p14:tracePt t="7168" x="4603750" y="901700"/>
          <p14:tracePt t="7175" x="4603750" y="869950"/>
          <p14:tracePt t="7182" x="4603750" y="844550"/>
          <p14:tracePt t="7189" x="4603750" y="800100"/>
          <p14:tracePt t="7196" x="4603750" y="749300"/>
          <p14:tracePt t="7203" x="4597400" y="685800"/>
          <p14:tracePt t="7210" x="4578350" y="590550"/>
          <p14:tracePt t="7217" x="4559300" y="508000"/>
          <p14:tracePt t="7224" x="4527550" y="412750"/>
          <p14:tracePt t="7231" x="4483100" y="317500"/>
          <p14:tracePt t="7237" x="4445000" y="228600"/>
          <p14:tracePt t="7244" x="4406900" y="158750"/>
          <p14:tracePt t="7251" x="4368800" y="101600"/>
          <p14:tracePt t="7258" x="4330700" y="57150"/>
          <p14:tracePt t="7265" x="4292600" y="25400"/>
          <p14:tracePt t="7272" x="4260850" y="0"/>
          <p14:tracePt t="7279" x="4235450" y="0"/>
          <p14:tracePt t="7286" x="4210050" y="0"/>
          <p14:tracePt t="7293" x="4184650" y="0"/>
          <p14:tracePt t="7300" x="4165600" y="0"/>
          <p14:tracePt t="7307" x="4133850" y="0"/>
          <p14:tracePt t="7314" x="4108450" y="0"/>
          <p14:tracePt t="7321" x="4070350" y="0"/>
          <p14:tracePt t="7328" x="4019550" y="12700"/>
          <p14:tracePt t="7335" x="3968750" y="31750"/>
          <p14:tracePt t="7342" x="3917950" y="44450"/>
          <p14:tracePt t="7349" x="3848100" y="63500"/>
          <p14:tracePt t="7356" x="3771900" y="88900"/>
          <p14:tracePt t="7362" x="3702050" y="120650"/>
          <p14:tracePt t="7369" x="3625850" y="146050"/>
          <p14:tracePt t="7376" x="3549650" y="177800"/>
          <p14:tracePt t="7383" x="3479800" y="203200"/>
          <p14:tracePt t="7390" x="3429000" y="228600"/>
          <p14:tracePt t="7397" x="3384550" y="247650"/>
          <p14:tracePt t="7404" x="3340100" y="273050"/>
          <p14:tracePt t="7411" x="3314700" y="292100"/>
          <p14:tracePt t="7418" x="3295650" y="304800"/>
          <p14:tracePt t="7425" x="3282950" y="317500"/>
          <p14:tracePt t="7432" x="3276600" y="323850"/>
          <p14:tracePt t="7493" x="3276600" y="330200"/>
          <p14:tracePt t="7496" x="3276600" y="336550"/>
          <p14:tracePt t="7499" x="3276600" y="342900"/>
          <p14:tracePt t="7502" x="3282950" y="349250"/>
          <p14:tracePt t="7508" x="3289300" y="374650"/>
          <p14:tracePt t="7509" x="3295650" y="381000"/>
          <p14:tracePt t="7515" x="3308350" y="406400"/>
          <p14:tracePt t="7522" x="3321050" y="431800"/>
          <p14:tracePt t="7529" x="3340100" y="457200"/>
          <p14:tracePt t="7536" x="3359150" y="488950"/>
          <p14:tracePt t="7543" x="3378200" y="514350"/>
          <p14:tracePt t="7550" x="3397250" y="539750"/>
          <p14:tracePt t="7557" x="3416300" y="565150"/>
          <p14:tracePt t="7564" x="3429000" y="590550"/>
          <p14:tracePt t="7571" x="3448050" y="603250"/>
          <p14:tracePt t="7578" x="3467100" y="622300"/>
          <p14:tracePt t="7585" x="3473450" y="635000"/>
          <p14:tracePt t="7592" x="3486150" y="654050"/>
          <p14:tracePt t="7599" x="3492500" y="660400"/>
          <p14:tracePt t="7606" x="3498850" y="673100"/>
          <p14:tracePt t="7619" x="3505200" y="679450"/>
          <p14:tracePt t="7626" x="3505200" y="685800"/>
          <p14:tracePt t="7634" x="3517900" y="692150"/>
          <p14:tracePt t="7640" x="3517900" y="698500"/>
          <p14:tracePt t="8180" x="3511550" y="698500"/>
          <p14:tracePt t="8194" x="3505200" y="698500"/>
          <p14:tracePt t="8215" x="3498850" y="698500"/>
          <p14:tracePt t="8221" x="3492500" y="698500"/>
          <p14:tracePt t="8226" x="3486150" y="698500"/>
          <p14:tracePt t="8237" x="3479800" y="698500"/>
          <p14:tracePt t="8249" x="3473450" y="698500"/>
          <p14:tracePt t="8264" x="3467100" y="698500"/>
          <p14:tracePt t="8275" x="3460750" y="698500"/>
          <p14:tracePt t="10696" x="3460750" y="704850"/>
          <p14:tracePt t="10722" x="3467100" y="704850"/>
          <p14:tracePt t="10724" x="3467100" y="711200"/>
          <p14:tracePt t="10727" x="3467100" y="717550"/>
          <p14:tracePt t="10730" x="3454400" y="730250"/>
          <p14:tracePt t="10737" x="3416300" y="768350"/>
          <p14:tracePt t="10744" x="3359150" y="825500"/>
          <p14:tracePt t="10751" x="3289300" y="876300"/>
          <p14:tracePt t="10758" x="3206750" y="927100"/>
          <p14:tracePt t="10765" x="3111500" y="977900"/>
          <p14:tracePt t="10772" x="3009900" y="1035050"/>
          <p14:tracePt t="10779" x="2882900" y="1085850"/>
          <p14:tracePt t="10786" x="2736850" y="1149350"/>
          <p14:tracePt t="10793" x="2584450" y="1212850"/>
          <p14:tracePt t="10800" x="2413000" y="1270000"/>
          <p14:tracePt t="10807" x="2222500" y="1333500"/>
          <p14:tracePt t="10814" x="2032000" y="1390650"/>
          <p14:tracePt t="10821" x="1847850" y="1441450"/>
          <p14:tracePt t="10828" x="1676400" y="1485900"/>
          <p14:tracePt t="10835" x="1504950" y="1524000"/>
          <p14:tracePt t="10842" x="1358900" y="1549400"/>
          <p14:tracePt t="10849" x="1212850" y="1574800"/>
          <p14:tracePt t="10856" x="1073150" y="1593850"/>
          <p14:tracePt t="10862" x="939800" y="1612900"/>
          <p14:tracePt t="10869" x="819150" y="1631950"/>
          <p14:tracePt t="10876" x="723900" y="1638300"/>
          <p14:tracePt t="10883" x="635000" y="1644650"/>
          <p14:tracePt t="10890" x="565150" y="1644650"/>
          <p14:tracePt t="10897" x="508000" y="1651000"/>
          <p14:tracePt t="10904" x="463550" y="1651000"/>
          <p14:tracePt t="10911" x="438150" y="1651000"/>
          <p14:tracePt t="10918" x="425450" y="1651000"/>
          <p14:tracePt t="10978" x="425450" y="1657350"/>
          <p14:tracePt t="11047" x="425450" y="1663700"/>
          <p14:tracePt t="11051" x="431800" y="1663700"/>
          <p14:tracePt t="11052" x="431800" y="1670050"/>
          <p14:tracePt t="11057" x="444500" y="1676400"/>
          <p14:tracePt t="11064" x="469900" y="1689100"/>
          <p14:tracePt t="11071" x="495300" y="1708150"/>
          <p14:tracePt t="11078" x="527050" y="1720850"/>
          <p14:tracePt t="11085" x="552450" y="1733550"/>
          <p14:tracePt t="11092" x="584200" y="1752600"/>
          <p14:tracePt t="11099" x="609600" y="1765300"/>
          <p14:tracePt t="11106" x="641350" y="1771650"/>
          <p14:tracePt t="11112" x="666750" y="1784350"/>
          <p14:tracePt t="11119" x="685800" y="1797050"/>
          <p14:tracePt t="11126" x="704850" y="1797050"/>
          <p14:tracePt t="11133" x="723900" y="1803400"/>
          <p14:tracePt t="11173" x="730250" y="1803400"/>
          <p14:tracePt t="11201" x="736600" y="1803400"/>
          <p14:tracePt t="11302" x="742950" y="1803400"/>
          <p14:tracePt t="11375" x="742950" y="1809750"/>
          <p14:tracePt t="11385" x="749300" y="1809750"/>
          <p14:tracePt t="11387" x="749300" y="1816100"/>
          <p14:tracePt t="11395" x="755650" y="1816100"/>
          <p14:tracePt t="11399" x="755650" y="1822450"/>
          <p14:tracePt t="11404" x="762000" y="1822450"/>
          <p14:tracePt t="11411" x="774700" y="1835150"/>
          <p14:tracePt t="11418" x="781050" y="1854200"/>
          <p14:tracePt t="11425" x="793750" y="1873250"/>
          <p14:tracePt t="11432" x="812800" y="1911350"/>
          <p14:tracePt t="11439" x="838200" y="1949450"/>
          <p14:tracePt t="11446" x="857250" y="1993900"/>
          <p14:tracePt t="11453" x="857250" y="2032000"/>
          <p14:tracePt t="11460" x="863600" y="2076450"/>
          <p14:tracePt t="11467" x="863600" y="2120900"/>
          <p14:tracePt t="11467" x="863600" y="2127250"/>
          <p14:tracePt t="11474" x="863600" y="2165350"/>
          <p14:tracePt t="11480" x="857250" y="2209800"/>
          <p14:tracePt t="11487" x="857250" y="2247900"/>
          <p14:tracePt t="11494" x="844550" y="2286000"/>
          <p14:tracePt t="11501" x="838200" y="2317750"/>
          <p14:tracePt t="11508" x="825500" y="2349500"/>
          <p14:tracePt t="11515" x="819150" y="2368550"/>
          <p14:tracePt t="11522" x="819150" y="2387600"/>
          <p14:tracePt t="11529" x="812800" y="2387600"/>
          <p14:tracePt t="11536" x="812800" y="2393950"/>
          <p14:tracePt t="11825" x="806450" y="2393950"/>
          <p14:tracePt t="11838" x="800100" y="2393950"/>
          <p14:tracePt t="11852" x="793750" y="2393950"/>
          <p14:tracePt t="11865" x="787400" y="2393950"/>
          <p14:tracePt t="11891" x="781050" y="2393950"/>
          <p14:tracePt t="11913" x="787400" y="2393950"/>
          <p14:tracePt t="11916" x="793750" y="2393950"/>
          <p14:tracePt t="11918" x="800100" y="2393950"/>
          <p14:tracePt t="11925" x="819150" y="2393950"/>
          <p14:tracePt t="11932" x="838200" y="2393950"/>
          <p14:tracePt t="11939" x="869950" y="2393950"/>
          <p14:tracePt t="11946" x="901700" y="2393950"/>
          <p14:tracePt t="11953" x="939800" y="2393950"/>
          <p14:tracePt t="11960" x="984250" y="2393950"/>
          <p14:tracePt t="11967" x="1035050" y="2393950"/>
          <p14:tracePt t="11973" x="1079500" y="2400300"/>
          <p14:tracePt t="11981" x="1136650" y="2400300"/>
          <p14:tracePt t="11987" x="1200150" y="2400300"/>
          <p14:tracePt t="11994" x="1263650" y="2400300"/>
          <p14:tracePt t="12001" x="1327150" y="2400300"/>
          <p14:tracePt t="12008" x="1390650" y="2400300"/>
          <p14:tracePt t="12009" x="1403350" y="2400300"/>
          <p14:tracePt t="12015" x="1466850" y="2400300"/>
          <p14:tracePt t="12022" x="1530350" y="2400300"/>
          <p14:tracePt t="12029" x="1587500" y="2400300"/>
          <p14:tracePt t="12036" x="1651000" y="2400300"/>
          <p14:tracePt t="12043" x="1708150" y="2400300"/>
          <p14:tracePt t="12050" x="1758950" y="2400300"/>
          <p14:tracePt t="12057" x="1797050" y="2400300"/>
          <p14:tracePt t="12064" x="1828800" y="2400300"/>
          <p14:tracePt t="12071" x="1854200" y="2400300"/>
          <p14:tracePt t="12078" x="1873250" y="2400300"/>
          <p14:tracePt t="12085" x="1885950" y="2400300"/>
          <p14:tracePt t="12092" x="1892300" y="2400300"/>
          <p14:tracePt t="12099" x="1898650" y="2400300"/>
          <p14:tracePt t="12106" x="1905000" y="2400300"/>
          <p14:tracePt t="12119" x="1911350" y="2400300"/>
          <p14:tracePt t="12126" x="1917700" y="2400300"/>
          <p14:tracePt t="12159" x="1917700" y="2393950"/>
          <p14:tracePt t="12249" x="1911350" y="2393950"/>
          <p14:tracePt t="12256" x="1905000" y="2393950"/>
          <p14:tracePt t="12259" x="1898650" y="2393950"/>
          <p14:tracePt t="12264" x="1892300" y="2393950"/>
          <p14:tracePt t="12266" x="1885950" y="2393950"/>
          <p14:tracePt t="12272" x="1879600" y="2400300"/>
          <p14:tracePt t="12279" x="1866900" y="2400300"/>
          <p14:tracePt t="12286" x="1860550" y="2400300"/>
          <p14:tracePt t="12293" x="1854200" y="2406650"/>
          <p14:tracePt t="12348" x="1854200" y="2413000"/>
          <p14:tracePt t="12362" x="1860550" y="2413000"/>
          <p14:tracePt t="12364" x="1866900" y="2413000"/>
          <p14:tracePt t="12369" x="1885950" y="2413000"/>
          <p14:tracePt t="12376" x="1924050" y="2413000"/>
          <p14:tracePt t="12383" x="1987550" y="2413000"/>
          <p14:tracePt t="12390" x="2063750" y="2413000"/>
          <p14:tracePt t="12397" x="2178050" y="2419350"/>
          <p14:tracePt t="12404" x="2311400" y="2432050"/>
          <p14:tracePt t="12411" x="2463800" y="2432050"/>
          <p14:tracePt t="12418" x="2628900" y="2438400"/>
          <p14:tracePt t="12425" x="2819400" y="2444750"/>
          <p14:tracePt t="12432" x="3016250" y="2457450"/>
          <p14:tracePt t="12439" x="3219450" y="2470150"/>
          <p14:tracePt t="12446" x="3397250" y="2476500"/>
          <p14:tracePt t="12453" x="3594100" y="2482850"/>
          <p14:tracePt t="12460" x="3752850" y="2489200"/>
          <p14:tracePt t="12467" x="3930650" y="2501900"/>
          <p14:tracePt t="12474" x="4083050" y="2508250"/>
          <p14:tracePt t="12481" x="4235450" y="2508250"/>
          <p14:tracePt t="12487" x="4356100" y="2514600"/>
          <p14:tracePt t="12494" x="4470400" y="2514600"/>
          <p14:tracePt t="12502" x="4552950" y="2520950"/>
          <p14:tracePt t="12508" x="4622800" y="2520950"/>
          <p14:tracePt t="12509" x="4629150" y="2520950"/>
          <p14:tracePt t="12515" x="4673600" y="2520950"/>
          <p14:tracePt t="12522" x="4705350" y="2520950"/>
          <p14:tracePt t="12529" x="4724400" y="2520950"/>
          <p14:tracePt t="12536" x="4730750" y="2520950"/>
          <p14:tracePt t="12564" x="4737100" y="2527300"/>
          <p14:tracePt t="12569" x="4743450" y="2533650"/>
          <p14:tracePt t="12571" x="4749800" y="2533650"/>
          <p14:tracePt t="12578" x="4768850" y="2546350"/>
          <p14:tracePt t="12585" x="4794250" y="2565400"/>
          <p14:tracePt t="12592" x="4832350" y="2584450"/>
          <p14:tracePt t="12599" x="4876800" y="2616200"/>
          <p14:tracePt t="12606" x="4921250" y="2635250"/>
          <p14:tracePt t="12612" x="4953000" y="2660650"/>
          <p14:tracePt t="12619" x="4997450" y="2679700"/>
          <p14:tracePt t="12626" x="5029200" y="2698750"/>
          <p14:tracePt t="12633" x="5067300" y="2724150"/>
          <p14:tracePt t="12640" x="5099050" y="2743200"/>
          <p14:tracePt t="12647" x="5137150" y="2762250"/>
          <p14:tracePt t="12654" x="5175250" y="2781300"/>
          <p14:tracePt t="12661" x="5213350" y="2800350"/>
          <p14:tracePt t="12668" x="5251450" y="2819400"/>
          <p14:tracePt t="12675" x="5295900" y="2838450"/>
          <p14:tracePt t="12682" x="5327650" y="2857500"/>
          <p14:tracePt t="12689" x="5365750" y="2870200"/>
          <p14:tracePt t="12696" x="5397500" y="2876550"/>
          <p14:tracePt t="12703" x="5429250" y="2882900"/>
          <p14:tracePt t="12710" x="5461000" y="2889250"/>
          <p14:tracePt t="12717" x="5492750" y="2895600"/>
          <p14:tracePt t="12724" x="5518150" y="2895600"/>
          <p14:tracePt t="12730" x="5543550" y="2895600"/>
          <p14:tracePt t="12737" x="5562600" y="2895600"/>
          <p14:tracePt t="12744" x="5575300" y="2895600"/>
          <p14:tracePt t="12751" x="5594350" y="2895600"/>
          <p14:tracePt t="12758" x="5613400" y="2895600"/>
          <p14:tracePt t="12765" x="5632450" y="2895600"/>
          <p14:tracePt t="12772" x="5664200" y="2895600"/>
          <p14:tracePt t="12779" x="5695950" y="2889250"/>
          <p14:tracePt t="12786" x="5727700" y="2889250"/>
          <p14:tracePt t="12793" x="5759450" y="2882900"/>
          <p14:tracePt t="12800" x="5784850" y="2882900"/>
          <p14:tracePt t="12807" x="5797550" y="2876550"/>
          <p14:tracePt t="12814" x="5816600" y="2876550"/>
          <p14:tracePt t="12821" x="5822950" y="2876550"/>
          <p14:tracePt t="12828" x="5829300" y="2876550"/>
          <p14:tracePt t="12835" x="5835650" y="2882900"/>
          <p14:tracePt t="12842" x="5842000" y="2882900"/>
          <p14:tracePt t="13057" x="5842000" y="2876550"/>
          <p14:tracePt t="13067" x="5848350" y="2870200"/>
          <p14:tracePt t="13068" x="5854700" y="2857500"/>
          <p14:tracePt t="13071" x="5861050" y="2844800"/>
          <p14:tracePt t="13078" x="5886450" y="2813050"/>
          <p14:tracePt t="13085" x="5905500" y="2781300"/>
          <p14:tracePt t="13092" x="5924550" y="2762250"/>
          <p14:tracePt t="13099" x="5924550" y="2743200"/>
          <p14:tracePt t="13106" x="5930900" y="2717800"/>
          <p14:tracePt t="13112" x="5930900" y="2686050"/>
          <p14:tracePt t="13119" x="5937250" y="2647950"/>
          <p14:tracePt t="13126" x="5949950" y="2609850"/>
          <p14:tracePt t="13133" x="5956300" y="2571750"/>
          <p14:tracePt t="13140" x="5962650" y="2540000"/>
          <p14:tracePt t="13147" x="5962650" y="2508250"/>
          <p14:tracePt t="13154" x="5962650" y="2470150"/>
          <p14:tracePt t="13161" x="5962650" y="2438400"/>
          <p14:tracePt t="13168" x="5962650" y="2406650"/>
          <p14:tracePt t="13175" x="5969000" y="2374900"/>
          <p14:tracePt t="13182" x="5975350" y="2349500"/>
          <p14:tracePt t="13189" x="5981700" y="2317750"/>
          <p14:tracePt t="13196" x="5988050" y="2279650"/>
          <p14:tracePt t="13203" x="6000750" y="2247900"/>
          <p14:tracePt t="13210" x="6007100" y="2209800"/>
          <p14:tracePt t="13217" x="6013450" y="2178050"/>
          <p14:tracePt t="13224" x="6019800" y="2152650"/>
          <p14:tracePt t="13231" x="6026150" y="2120900"/>
          <p14:tracePt t="13237" x="6032500" y="2095500"/>
          <p14:tracePt t="13244" x="6038850" y="2070100"/>
          <p14:tracePt t="13251" x="6038850" y="2051050"/>
          <p14:tracePt t="13258" x="6045200" y="2038350"/>
          <p14:tracePt t="13265" x="6045200" y="2025650"/>
          <p14:tracePt t="13272" x="6045200" y="2019300"/>
          <p14:tracePt t="13279" x="6045200" y="2012950"/>
          <p14:tracePt t="13286" x="6051550" y="2012950"/>
          <p14:tracePt t="13330" x="6057900" y="2012950"/>
          <p14:tracePt t="13333" x="6057900" y="2019300"/>
          <p14:tracePt t="13335" x="6057900" y="2025650"/>
          <p14:tracePt t="13342" x="6070600" y="2044700"/>
          <p14:tracePt t="13349" x="6089650" y="2082800"/>
          <p14:tracePt t="13356" x="6121400" y="2127250"/>
          <p14:tracePt t="13363" x="6153150" y="2190750"/>
          <p14:tracePt t="13369" x="6197600" y="2254250"/>
          <p14:tracePt t="13376" x="6235700" y="2311400"/>
          <p14:tracePt t="13383" x="6273800" y="2374900"/>
          <p14:tracePt t="13390" x="6305550" y="2438400"/>
          <p14:tracePt t="13397" x="6343650" y="2495550"/>
          <p14:tracePt t="13404" x="6381750" y="2565400"/>
          <p14:tracePt t="13411" x="6407150" y="2622550"/>
          <p14:tracePt t="13418" x="6432550" y="2673350"/>
          <p14:tracePt t="13425" x="6451600" y="2724150"/>
          <p14:tracePt t="13432" x="6470650" y="2755900"/>
          <p14:tracePt t="13439" x="6483350" y="2774950"/>
          <p14:tracePt t="13446" x="6489700" y="2787650"/>
          <p14:tracePt t="13486" x="6489700" y="2781300"/>
          <p14:tracePt t="13488" x="6496050" y="2774950"/>
          <p14:tracePt t="13489" x="6496050" y="2768600"/>
          <p14:tracePt t="13494" x="6496050" y="2736850"/>
          <p14:tracePt t="13501" x="6515100" y="2679700"/>
          <p14:tracePt t="13508" x="6540500" y="2603500"/>
          <p14:tracePt t="13509" x="6540500" y="2590800"/>
          <p14:tracePt t="13515" x="6565900" y="2520950"/>
          <p14:tracePt t="13522" x="6584950" y="2438400"/>
          <p14:tracePt t="13529" x="6604000" y="2355850"/>
          <p14:tracePt t="13536" x="6623050" y="2266950"/>
          <p14:tracePt t="13543" x="6635750" y="2190750"/>
          <p14:tracePt t="13550" x="6648450" y="2120900"/>
          <p14:tracePt t="13557" x="6648450" y="2057400"/>
          <p14:tracePt t="13564" x="6654800" y="2006600"/>
          <p14:tracePt t="13571" x="6654800" y="1974850"/>
          <p14:tracePt t="13578" x="6654800" y="1949450"/>
          <p14:tracePt t="13585" x="6654800" y="1936750"/>
          <p14:tracePt t="13625" x="6654800" y="1943100"/>
          <p14:tracePt t="13628" x="6654800" y="1949450"/>
          <p14:tracePt t="13630" x="6654800" y="1955800"/>
          <p14:tracePt t="13633" x="6654800" y="1968500"/>
          <p14:tracePt t="13640" x="6661150" y="2006600"/>
          <p14:tracePt t="13647" x="6673850" y="2057400"/>
          <p14:tracePt t="13654" x="6686550" y="2127250"/>
          <p14:tracePt t="13661" x="6705600" y="2203450"/>
          <p14:tracePt t="13668" x="6718300" y="2298700"/>
          <p14:tracePt t="13675" x="6737350" y="2387600"/>
          <p14:tracePt t="13682" x="6756400" y="2489200"/>
          <p14:tracePt t="13689" x="6775450" y="2590800"/>
          <p14:tracePt t="13696" x="6794500" y="2692400"/>
          <p14:tracePt t="13703" x="6807200" y="2781300"/>
          <p14:tracePt t="13710" x="6826250" y="2863850"/>
          <p14:tracePt t="13717" x="6838950" y="2921000"/>
          <p14:tracePt t="13724" x="6845300" y="2965450"/>
          <p14:tracePt t="13731" x="6851650" y="2990850"/>
          <p14:tracePt t="13737" x="6851650" y="3009900"/>
          <p14:tracePt t="13744" x="6858000" y="3009900"/>
          <p14:tracePt t="13776" x="6858000" y="3003550"/>
          <p14:tracePt t="13779" x="6858000" y="2997200"/>
          <p14:tracePt t="13781" x="6858000" y="2990850"/>
          <p14:tracePt t="13786" x="6858000" y="2965450"/>
          <p14:tracePt t="13793" x="6858000" y="2921000"/>
          <p14:tracePt t="13800" x="6858000" y="2863850"/>
          <p14:tracePt t="13807" x="6864350" y="2819400"/>
          <p14:tracePt t="13814" x="6864350" y="2774950"/>
          <p14:tracePt t="13821" x="6864350" y="2730500"/>
          <p14:tracePt t="13828" x="6870700" y="2686050"/>
          <p14:tracePt t="13835" x="6870700" y="2641600"/>
          <p14:tracePt t="13842" x="6870700" y="2603500"/>
          <p14:tracePt t="13849" x="6870700" y="2552700"/>
          <p14:tracePt t="13856" x="6870700" y="2514600"/>
          <p14:tracePt t="13862" x="6870700" y="2476500"/>
          <p14:tracePt t="13869" x="6858000" y="2451100"/>
          <p14:tracePt t="13876" x="6851650" y="2425700"/>
          <p14:tracePt t="13883" x="6851650" y="2413000"/>
          <p14:tracePt t="13933" x="6851650" y="2419350"/>
          <p14:tracePt t="13935" x="6851650" y="2425700"/>
          <p14:tracePt t="13939" x="6851650" y="2432050"/>
          <p14:tracePt t="13946" x="6851650" y="2457450"/>
          <p14:tracePt t="13953" x="6851650" y="2495550"/>
          <p14:tracePt t="13960" x="6845300" y="2533650"/>
          <p14:tracePt t="13967" x="6845300" y="2584450"/>
          <p14:tracePt t="13974" x="6845300" y="2641600"/>
          <p14:tracePt t="13981" x="6845300" y="2705100"/>
          <p14:tracePt t="13987" x="6845300" y="2762250"/>
          <p14:tracePt t="13994" x="6858000" y="2813050"/>
          <p14:tracePt t="14001" x="6864350" y="2857500"/>
          <p14:tracePt t="14008" x="6877050" y="2889250"/>
          <p14:tracePt t="14015" x="6883400" y="2908300"/>
          <p14:tracePt t="14023" x="6889750" y="2914650"/>
          <p14:tracePt t="14048" x="6889750" y="2908300"/>
          <p14:tracePt t="14049" x="6896100" y="2908300"/>
          <p14:tracePt t="14051" x="6896100" y="2901950"/>
          <p14:tracePt t="14057" x="6908800" y="2882900"/>
          <p14:tracePt t="14064" x="6921500" y="2844800"/>
          <p14:tracePt t="14071" x="6946900" y="2813050"/>
          <p14:tracePt t="14078" x="6965950" y="2768600"/>
          <p14:tracePt t="14085" x="6978650" y="2717800"/>
          <p14:tracePt t="14092" x="7004050" y="2667000"/>
          <p14:tracePt t="14099" x="7016750" y="2616200"/>
          <p14:tracePt t="14105" x="7042150" y="2565400"/>
          <p14:tracePt t="14112" x="7054850" y="2514600"/>
          <p14:tracePt t="14119" x="7067550" y="2470150"/>
          <p14:tracePt t="14126" x="7073900" y="2444750"/>
          <p14:tracePt t="14133" x="7080250" y="2419350"/>
          <p14:tracePt t="14140" x="7080250" y="2406650"/>
          <p14:tracePt t="14147" x="7086600" y="2393950"/>
          <p14:tracePt t="14199" x="7092950" y="2393950"/>
          <p14:tracePt t="14201" x="7092950" y="2400300"/>
          <p14:tracePt t="14204" x="7099300" y="2400300"/>
          <p14:tracePt t="14210" x="7099300" y="2413000"/>
          <p14:tracePt t="14217" x="7112000" y="2425700"/>
          <p14:tracePt t="14224" x="7124700" y="2457450"/>
          <p14:tracePt t="14231" x="7137400" y="2495550"/>
          <p14:tracePt t="14237" x="7156450" y="2546350"/>
          <p14:tracePt t="14244" x="7181850" y="2603500"/>
          <p14:tracePt t="14251" x="7207250" y="2660650"/>
          <p14:tracePt t="14258" x="7226300" y="2711450"/>
          <p14:tracePt t="14265" x="7245350" y="2762250"/>
          <p14:tracePt t="14272" x="7258050" y="2794000"/>
          <p14:tracePt t="14279" x="7264400" y="2819400"/>
          <p14:tracePt t="14286" x="7277100" y="2832100"/>
          <p14:tracePt t="14293" x="7277100" y="2838450"/>
          <p14:tracePt t="14451" x="7270750" y="2838450"/>
          <p14:tracePt t="14498" x="7264400" y="2838450"/>
          <p14:tracePt t="15319" x="7264400" y="2851150"/>
          <p14:tracePt t="15323" x="7264400" y="2857500"/>
          <p14:tracePt t="15325" x="7264400" y="2863850"/>
          <p14:tracePt t="15328" x="7264400" y="2870200"/>
          <p14:tracePt t="15335" x="7270750" y="2882900"/>
          <p14:tracePt t="15342" x="7277100" y="2901950"/>
          <p14:tracePt t="15349" x="7277100" y="2908300"/>
          <p14:tracePt t="15356" x="7283450" y="2921000"/>
          <p14:tracePt t="15363" x="7283450" y="2927350"/>
          <p14:tracePt t="15369" x="7283450" y="2940050"/>
          <p14:tracePt t="15376" x="7283450" y="2946400"/>
          <p14:tracePt t="15383" x="7283450" y="2959100"/>
          <p14:tracePt t="15390" x="7289800" y="2965450"/>
          <p14:tracePt t="15397" x="7289800" y="2978150"/>
          <p14:tracePt t="15404" x="7289800" y="2984500"/>
          <p14:tracePt t="15418" x="7289800" y="2990850"/>
          <p14:tracePt t="15431" x="7289800" y="2997200"/>
          <p14:tracePt t="15442" x="7296150" y="2997200"/>
          <p14:tracePt t="15449" x="7296150" y="3003550"/>
          <p14:tracePt t="15462" x="7296150" y="3009900"/>
          <p14:tracePt t="15481" x="7296150" y="3016250"/>
          <p14:tracePt t="15638" x="7296150" y="3009900"/>
          <p14:tracePt t="15638" x="7296150" y="3003550"/>
          <p14:tracePt t="15640" x="7296150" y="2997200"/>
          <p14:tracePt t="15647" x="7296150" y="2971800"/>
          <p14:tracePt t="15654" x="7296150" y="2933700"/>
          <p14:tracePt t="15661" x="7308850" y="2895600"/>
          <p14:tracePt t="15668" x="7308850" y="2851150"/>
          <p14:tracePt t="15675" x="7315200" y="2806700"/>
          <p14:tracePt t="15682" x="7327900" y="2755900"/>
          <p14:tracePt t="15689" x="7340600" y="2711450"/>
          <p14:tracePt t="15696" x="7353300" y="2654300"/>
          <p14:tracePt t="15703" x="7372350" y="2597150"/>
          <p14:tracePt t="15710" x="7385050" y="2559050"/>
          <p14:tracePt t="15717" x="7397750" y="2501900"/>
          <p14:tracePt t="15724" x="7410450" y="2476500"/>
          <p14:tracePt t="15731" x="7423150" y="2444750"/>
          <p14:tracePt t="15737" x="7429500" y="2419350"/>
          <p14:tracePt t="15744" x="7435850" y="2413000"/>
          <p14:tracePt t="15751" x="7442200" y="2406650"/>
          <p14:tracePt t="15786" x="7448550" y="2406650"/>
          <p14:tracePt t="15799" x="7454900" y="2406650"/>
          <p14:tracePt t="15801" x="7454900" y="2413000"/>
          <p14:tracePt t="15804" x="7454900" y="2419350"/>
          <p14:tracePt t="15807" x="7461250" y="2425700"/>
          <p14:tracePt t="15814" x="7467600" y="2438400"/>
          <p14:tracePt t="15821" x="7473950" y="2463800"/>
          <p14:tracePt t="15828" x="7486650" y="2482850"/>
          <p14:tracePt t="15835" x="7493000" y="2514600"/>
          <p14:tracePt t="15842" x="7499350" y="2540000"/>
          <p14:tracePt t="15849" x="7512050" y="2571750"/>
          <p14:tracePt t="15856" x="7518400" y="2597150"/>
          <p14:tracePt t="15862" x="7518400" y="2622550"/>
          <p14:tracePt t="15869" x="7524750" y="2647950"/>
          <p14:tracePt t="15876" x="7531100" y="2660650"/>
          <p14:tracePt t="15883" x="7531100" y="2673350"/>
          <p14:tracePt t="15890" x="7531100" y="2679700"/>
          <p14:tracePt t="15927" x="7531100" y="2673350"/>
          <p14:tracePt t="15931" x="7531100" y="2660650"/>
          <p14:tracePt t="15933" x="7531100" y="2654300"/>
          <p14:tracePt t="15939" x="7531100" y="2628900"/>
          <p14:tracePt t="15946" x="7531100" y="2590800"/>
          <p14:tracePt t="15953" x="7537450" y="2546350"/>
          <p14:tracePt t="15960" x="7543800" y="2508250"/>
          <p14:tracePt t="15967" x="7550150" y="2463800"/>
          <p14:tracePt t="15967" x="7550150" y="2457450"/>
          <p14:tracePt t="15974" x="7562850" y="2413000"/>
          <p14:tracePt t="15981" x="7569200" y="2368550"/>
          <p14:tracePt t="15987" x="7575550" y="2324100"/>
          <p14:tracePt t="15994" x="7588250" y="2279650"/>
          <p14:tracePt t="16001" x="7588250" y="2247900"/>
          <p14:tracePt t="16008" x="7588250" y="2209800"/>
          <p14:tracePt t="16009" x="7594600" y="2209800"/>
          <p14:tracePt t="16015" x="7594600" y="2190750"/>
          <p14:tracePt t="16022" x="7594600" y="2178050"/>
          <p14:tracePt t="16029" x="7594600" y="2171700"/>
          <p14:tracePt t="16080" x="7594600" y="2178050"/>
          <p14:tracePt t="16085" x="7594600" y="2184400"/>
          <p14:tracePt t="16087" x="7594600" y="2190750"/>
          <p14:tracePt t="16092" x="7594600" y="2197100"/>
          <p14:tracePt t="16099" x="7594600" y="2222500"/>
          <p14:tracePt t="16106" x="7594600" y="2254250"/>
          <p14:tracePt t="16113" x="7588250" y="2292350"/>
          <p14:tracePt t="16119" x="7581900" y="2336800"/>
          <p14:tracePt t="16126" x="7569200" y="2393950"/>
          <p14:tracePt t="16133" x="7556500" y="2451100"/>
          <p14:tracePt t="16140" x="7543800" y="2514600"/>
          <p14:tracePt t="16147" x="7537450" y="2578100"/>
          <p14:tracePt t="16154" x="7524750" y="2641600"/>
          <p14:tracePt t="16161" x="7512050" y="2692400"/>
          <p14:tracePt t="16168" x="7505700" y="2743200"/>
          <p14:tracePt t="16175" x="7499350" y="2781300"/>
          <p14:tracePt t="16182" x="7493000" y="2806700"/>
          <p14:tracePt t="16189" x="7486650" y="2832100"/>
          <p14:tracePt t="16196" x="7486650" y="2844800"/>
          <p14:tracePt t="16203" x="7486650" y="2851150"/>
          <p14:tracePt t="16236" x="7480300" y="2851150"/>
          <p14:tracePt t="16240" x="7480300" y="2844800"/>
          <p14:tracePt t="16241" x="7480300" y="2838450"/>
          <p14:tracePt t="16244" x="7480300" y="2832100"/>
          <p14:tracePt t="16251" x="7486650" y="2794000"/>
          <p14:tracePt t="16258" x="7512050" y="2730500"/>
          <p14:tracePt t="16265" x="7537450" y="2667000"/>
          <p14:tracePt t="16272" x="7556500" y="2603500"/>
          <p14:tracePt t="16279" x="7581900" y="2540000"/>
          <p14:tracePt t="16286" x="7607300" y="2470150"/>
          <p14:tracePt t="16293" x="7632700" y="2413000"/>
          <p14:tracePt t="16300" x="7645400" y="2362200"/>
          <p14:tracePt t="16307" x="7664450" y="2324100"/>
          <p14:tracePt t="16314" x="7670800" y="2298700"/>
          <p14:tracePt t="16321" x="7677150" y="2292350"/>
          <p14:tracePt t="16328" x="7683500" y="2292350"/>
          <p14:tracePt t="16356" x="7689850" y="2292350"/>
          <p14:tracePt t="16359" x="7689850" y="2298700"/>
          <p14:tracePt t="16362" x="7696200" y="2305050"/>
          <p14:tracePt t="16369" x="7708900" y="2336800"/>
          <p14:tracePt t="16376" x="7727950" y="2381250"/>
          <p14:tracePt t="16383" x="7747000" y="2425700"/>
          <p14:tracePt t="16390" x="7778750" y="2489200"/>
          <p14:tracePt t="16397" x="7804150" y="2552700"/>
          <p14:tracePt t="16404" x="7823200" y="2616200"/>
          <p14:tracePt t="16411" x="7842250" y="2673350"/>
          <p14:tracePt t="16418" x="7861300" y="2724150"/>
          <p14:tracePt t="16425" x="7880350" y="2774950"/>
          <p14:tracePt t="16432" x="7886700" y="2813050"/>
          <p14:tracePt t="16439" x="7899400" y="2844800"/>
          <p14:tracePt t="16446" x="7905750" y="2863850"/>
          <p14:tracePt t="16479" x="7905750" y="2857500"/>
          <p14:tracePt t="16483" x="7905750" y="2851150"/>
          <p14:tracePt t="16485" x="7905750" y="2844800"/>
          <p14:tracePt t="16488" x="7905750" y="2832100"/>
          <p14:tracePt t="16494" x="7912100" y="2806700"/>
          <p14:tracePt t="16501" x="7918450" y="2768600"/>
          <p14:tracePt t="16508" x="7931150" y="2724150"/>
          <p14:tracePt t="16509" x="7931150" y="2717800"/>
          <p14:tracePt t="16515" x="7943850" y="2679700"/>
          <p14:tracePt t="16522" x="7962900" y="2622550"/>
          <p14:tracePt t="16529" x="7975600" y="2571750"/>
          <p14:tracePt t="16536" x="7994650" y="2520950"/>
          <p14:tracePt t="16543" x="8013700" y="2476500"/>
          <p14:tracePt t="16550" x="8026400" y="2438400"/>
          <p14:tracePt t="16557" x="8039100" y="2406650"/>
          <p14:tracePt t="16564" x="8045450" y="2387600"/>
          <p14:tracePt t="16571" x="8045450" y="2381250"/>
          <p14:tracePt t="16595" x="8051800" y="2381250"/>
          <p14:tracePt t="16607" x="8051800" y="2387600"/>
          <p14:tracePt t="16610" x="8051800" y="2393950"/>
          <p14:tracePt t="16612" x="8051800" y="2400300"/>
          <p14:tracePt t="16619" x="8064500" y="2432050"/>
          <p14:tracePt t="16626" x="8077200" y="2463800"/>
          <p14:tracePt t="16633" x="8089900" y="2508250"/>
          <p14:tracePt t="16640" x="8102600" y="2559050"/>
          <p14:tracePt t="16647" x="8115300" y="2609850"/>
          <p14:tracePt t="16654" x="8121650" y="2660650"/>
          <p14:tracePt t="16661" x="8134350" y="2705100"/>
          <p14:tracePt t="16668" x="8134350" y="2749550"/>
          <p14:tracePt t="16675" x="8134350" y="2787650"/>
          <p14:tracePt t="16682" x="8134350" y="2819400"/>
          <p14:tracePt t="16689" x="8128000" y="2844800"/>
          <p14:tracePt t="16696" x="8121650" y="2857500"/>
          <p14:tracePt t="16703" x="8121650" y="2863850"/>
          <p14:tracePt t="16730" x="8115300" y="2863850"/>
          <p14:tracePt t="16746" x="8108950" y="2857500"/>
          <p14:tracePt t="16751" x="8108950" y="2851150"/>
          <p14:tracePt t="16755" x="8108950" y="2844800"/>
          <p14:tracePt t="16759" x="8108950" y="2838450"/>
          <p14:tracePt t="16765" x="8102600" y="2825750"/>
          <p14:tracePt t="16772" x="8096250" y="2813050"/>
          <p14:tracePt t="16779" x="8096250" y="2800350"/>
          <p14:tracePt t="16786" x="8089900" y="2787650"/>
          <p14:tracePt t="16793" x="8083550" y="2774950"/>
          <p14:tracePt t="16800" x="8070850" y="2768600"/>
          <p14:tracePt t="16807" x="8064500" y="2755900"/>
          <p14:tracePt t="16814" x="8045450" y="2743200"/>
          <p14:tracePt t="16821" x="8032750" y="2736850"/>
          <p14:tracePt t="16828" x="8007350" y="2730500"/>
          <p14:tracePt t="16835" x="7975600" y="2730500"/>
          <p14:tracePt t="16842" x="7937500" y="2730500"/>
          <p14:tracePt t="16849" x="7899400" y="2730500"/>
          <p14:tracePt t="16856" x="7854950" y="2730500"/>
          <p14:tracePt t="16862" x="7804150" y="2736850"/>
          <p14:tracePt t="16869" x="7753350" y="2749550"/>
          <p14:tracePt t="16876" x="7708900" y="2762250"/>
          <p14:tracePt t="16883" x="7664450" y="2781300"/>
          <p14:tracePt t="16890" x="7620000" y="2806700"/>
          <p14:tracePt t="16897" x="7575550" y="2832100"/>
          <p14:tracePt t="16904" x="7537450" y="2857500"/>
          <p14:tracePt t="16911" x="7499350" y="2876550"/>
          <p14:tracePt t="16918" x="7461250" y="2895600"/>
          <p14:tracePt t="16925" x="7429500" y="2908300"/>
          <p14:tracePt t="16932" x="7391400" y="2914650"/>
          <p14:tracePt t="16939" x="7366000" y="2914650"/>
          <p14:tracePt t="16946" x="7340600" y="2914650"/>
          <p14:tracePt t="16953" x="7315200" y="2908300"/>
          <p14:tracePt t="16960" x="7289800" y="2889250"/>
          <p14:tracePt t="16967" x="7258050" y="2863850"/>
          <p14:tracePt t="16974" x="7226300" y="2844800"/>
          <p14:tracePt t="16981" x="7188200" y="2813050"/>
          <p14:tracePt t="16987" x="7150100" y="2781300"/>
          <p14:tracePt t="16994" x="7099300" y="2749550"/>
          <p14:tracePt t="17001" x="7035800" y="2705100"/>
          <p14:tracePt t="17008" x="6965950" y="2673350"/>
          <p14:tracePt t="17015" x="6889750" y="2628900"/>
          <p14:tracePt t="17022" x="6807200" y="2590800"/>
          <p14:tracePt t="17029" x="6718300" y="2552700"/>
          <p14:tracePt t="17036" x="6623050" y="2508250"/>
          <p14:tracePt t="17043" x="6534150" y="2482850"/>
          <p14:tracePt t="17050" x="6451600" y="2451100"/>
          <p14:tracePt t="17057" x="6381750" y="2425700"/>
          <p14:tracePt t="17064" x="6324600" y="2413000"/>
          <p14:tracePt t="17071" x="6286500" y="2400300"/>
          <p14:tracePt t="17078" x="6261100" y="2393950"/>
          <p14:tracePt t="17085" x="6248400" y="2393950"/>
          <p14:tracePt t="17092" x="6242050" y="2393950"/>
          <p14:tracePt t="17111" x="6242050" y="2400300"/>
          <p14:tracePt t="17114" x="6242050" y="2406650"/>
          <p14:tracePt t="17119" x="6242050" y="2419350"/>
          <p14:tracePt t="17126" x="6248400" y="2451100"/>
          <p14:tracePt t="17133" x="6261100" y="2489200"/>
          <p14:tracePt t="17140" x="6292850" y="2533650"/>
          <p14:tracePt t="17147" x="6324600" y="2590800"/>
          <p14:tracePt t="17154" x="6381750" y="2654300"/>
          <p14:tracePt t="17161" x="6445250" y="2717800"/>
          <p14:tracePt t="17168" x="6508750" y="2787650"/>
          <p14:tracePt t="17175" x="6578600" y="2838450"/>
          <p14:tracePt t="17182" x="6642100" y="2895600"/>
          <p14:tracePt t="17189" x="6692900" y="2940050"/>
          <p14:tracePt t="17196" x="6724650" y="2965450"/>
          <p14:tracePt t="17203" x="6756400" y="2984500"/>
          <p14:tracePt t="17210" x="6775450" y="2997200"/>
          <p14:tracePt t="17217" x="6794500" y="3009900"/>
          <p14:tracePt t="17217" x="6800850" y="3009900"/>
          <p14:tracePt t="17224" x="6813550" y="3016250"/>
          <p14:tracePt t="17231" x="6826250" y="3016250"/>
          <p14:tracePt t="17237" x="6832600" y="3016250"/>
          <p14:tracePt t="17252" x="6832600" y="3009900"/>
          <p14:tracePt t="17258" x="6832600" y="3003550"/>
          <p14:tracePt t="17265" x="6832600" y="2984500"/>
          <p14:tracePt t="17272" x="6813550" y="2959100"/>
          <p14:tracePt t="17279" x="6794500" y="2927350"/>
          <p14:tracePt t="17286" x="6769100" y="2895600"/>
          <p14:tracePt t="17293" x="6737350" y="2863850"/>
          <p14:tracePt t="17300" x="6699250" y="2832100"/>
          <p14:tracePt t="17307" x="6648450" y="2806700"/>
          <p14:tracePt t="17314" x="6597650" y="2781300"/>
          <p14:tracePt t="17321" x="6546850" y="2755900"/>
          <p14:tracePt t="17328" x="6496050" y="2724150"/>
          <p14:tracePt t="17335" x="6438900" y="2692400"/>
          <p14:tracePt t="17342" x="6388100" y="2660650"/>
          <p14:tracePt t="17349" x="6337300" y="2628900"/>
          <p14:tracePt t="17356" x="6280150" y="2590800"/>
          <p14:tracePt t="17363" x="6229350" y="2559050"/>
          <p14:tracePt t="17369" x="6184900" y="2527300"/>
          <p14:tracePt t="17376" x="6159500" y="2508250"/>
          <p14:tracePt t="17383" x="6134100" y="2482850"/>
          <p14:tracePt t="17390" x="6115050" y="2463800"/>
          <p14:tracePt t="17397" x="6102350" y="2451100"/>
          <p14:tracePt t="17404" x="6089650" y="2438400"/>
          <p14:tracePt t="17411" x="6083300" y="2432050"/>
          <p14:tracePt t="17418" x="6076950" y="2432050"/>
          <p14:tracePt t="17425" x="6064250" y="2425700"/>
          <p14:tracePt t="17432" x="6057900" y="2425700"/>
          <p14:tracePt t="17439" x="6051550" y="2425700"/>
          <p14:tracePt t="17453" x="6045200" y="2432050"/>
          <p14:tracePt t="17460" x="6032500" y="2438400"/>
          <p14:tracePt t="17467" x="6026150" y="2444750"/>
          <p14:tracePt t="17474" x="6019800" y="2457450"/>
          <p14:tracePt t="17481" x="6007100" y="2476500"/>
          <p14:tracePt t="17487" x="6000750" y="2495550"/>
          <p14:tracePt t="17494" x="5994400" y="2514600"/>
          <p14:tracePt t="17501" x="5975350" y="2540000"/>
          <p14:tracePt t="17508" x="5969000" y="2565400"/>
          <p14:tracePt t="17509" x="5969000" y="2571750"/>
          <p14:tracePt t="17515" x="5956300" y="2597150"/>
          <p14:tracePt t="17522" x="5949950" y="2622550"/>
          <p14:tracePt t="17529" x="5937250" y="2647950"/>
          <p14:tracePt t="17536" x="5930900" y="2667000"/>
          <p14:tracePt t="17543" x="5924550" y="2679700"/>
          <p14:tracePt t="17550" x="5918200" y="2692400"/>
          <p14:tracePt t="17557" x="5911850" y="2692400"/>
          <p14:tracePt t="17564" x="5911850" y="2698750"/>
          <p14:tracePt t="17605" x="5905500" y="2698750"/>
          <p14:tracePt t="17614" x="5905500" y="2692400"/>
          <p14:tracePt t="17624" x="5905500" y="2686050"/>
          <p14:tracePt t="17633" x="5905500" y="2679700"/>
          <p14:tracePt t="17642" x="5905500" y="2673350"/>
          <p14:tracePt t="17656" x="5905500" y="2667000"/>
          <p14:tracePt t="17664" x="5899150" y="2667000"/>
          <p14:tracePt t="17713" x="5899150" y="2660650"/>
          <p14:tracePt t="17717" x="5899150" y="2654300"/>
          <p14:tracePt t="17719" x="5905500" y="2654300"/>
          <p14:tracePt t="17724" x="5905500" y="2647950"/>
          <p14:tracePt t="17731" x="5918200" y="2641600"/>
          <p14:tracePt t="17738" x="5924550" y="2628900"/>
          <p14:tracePt t="17744" x="5930900" y="2622550"/>
          <p14:tracePt t="17751" x="5943600" y="2603500"/>
          <p14:tracePt t="17758" x="5949950" y="2597150"/>
          <p14:tracePt t="17765" x="5949950" y="2584450"/>
          <p14:tracePt t="17772" x="5956300" y="2571750"/>
          <p14:tracePt t="17779" x="5969000" y="2565400"/>
          <p14:tracePt t="17786" x="5975350" y="2552700"/>
          <p14:tracePt t="17793" x="5981700" y="2546350"/>
          <p14:tracePt t="17800" x="5981700" y="2540000"/>
          <p14:tracePt t="17807" x="5994400" y="2533650"/>
          <p14:tracePt t="17814" x="6000750" y="2527300"/>
          <p14:tracePt t="17821" x="6007100" y="2520950"/>
          <p14:tracePt t="17828" x="6019800" y="2508250"/>
          <p14:tracePt t="17835" x="6019800" y="2501900"/>
          <p14:tracePt t="17842" x="6026150" y="2495550"/>
          <p14:tracePt t="17849" x="6032500" y="2489200"/>
          <p14:tracePt t="17856" x="6038850" y="2482850"/>
          <p14:tracePt t="17862" x="6045200" y="2470150"/>
          <p14:tracePt t="17869" x="6045200" y="2463800"/>
          <p14:tracePt t="17876" x="6051550" y="2457450"/>
          <p14:tracePt t="17883" x="6057900" y="2444750"/>
          <p14:tracePt t="17897" x="6064250" y="2438400"/>
          <p14:tracePt t="17904" x="6070600" y="2432050"/>
          <p14:tracePt t="17911" x="6070600" y="2425700"/>
          <p14:tracePt t="17918" x="6070600" y="2419350"/>
          <p14:tracePt t="17925" x="6076950" y="2419350"/>
          <p14:tracePt t="17932" x="6083300" y="2413000"/>
          <p14:tracePt t="17939" x="6083300" y="2406650"/>
          <p14:tracePt t="17946" x="6089650" y="2406650"/>
          <p14:tracePt t="17953" x="6096000" y="2393950"/>
          <p14:tracePt t="17960" x="6102350" y="2393950"/>
          <p14:tracePt t="17967" x="6102350" y="2387600"/>
          <p14:tracePt t="17974" x="6108700" y="2387600"/>
          <p14:tracePt t="17981" x="6108700" y="2381250"/>
          <p14:tracePt t="17987" x="6115050" y="2381250"/>
          <p14:tracePt t="18004" x="6121400" y="2381250"/>
          <p14:tracePt t="18008" x="6127750" y="2381250"/>
          <p14:tracePt t="18015" x="6127750" y="2374900"/>
          <p14:tracePt t="18022" x="6134100" y="2368550"/>
          <p14:tracePt t="18029" x="6146800" y="2368550"/>
          <p14:tracePt t="18036" x="6153150" y="2368550"/>
          <p14:tracePt t="18043" x="6159500" y="2368550"/>
          <p14:tracePt t="18050" x="6165850" y="2368550"/>
          <p14:tracePt t="18060" x="6172200" y="2368550"/>
          <p14:tracePt t="18066" x="6178550" y="2368550"/>
          <p14:tracePt t="18072" x="6178550" y="2374900"/>
          <p14:tracePt t="18084" x="6184900" y="2374900"/>
          <p14:tracePt t="18085" x="6184900" y="2381250"/>
          <p14:tracePt t="18092" x="6184900" y="2387600"/>
          <p14:tracePt t="18099" x="6191250" y="2387600"/>
          <p14:tracePt t="18106" x="6191250" y="2400300"/>
          <p14:tracePt t="18112" x="6197600" y="2406650"/>
          <p14:tracePt t="18119" x="6203950" y="2419350"/>
          <p14:tracePt t="18126" x="6210300" y="2432050"/>
          <p14:tracePt t="18133" x="6210300" y="2444750"/>
          <p14:tracePt t="18140" x="6210300" y="2457450"/>
          <p14:tracePt t="18147" x="6210300" y="2476500"/>
          <p14:tracePt t="18154" x="6210300" y="2489200"/>
          <p14:tracePt t="18161" x="6210300" y="2508250"/>
          <p14:tracePt t="18168" x="6210300" y="2520950"/>
          <p14:tracePt t="18175" x="6210300" y="2533650"/>
          <p14:tracePt t="18182" x="6210300" y="2546350"/>
          <p14:tracePt t="18189" x="6216650" y="2552700"/>
          <p14:tracePt t="18196" x="6216650" y="2565400"/>
          <p14:tracePt t="18203" x="6216650" y="2571750"/>
          <p14:tracePt t="18210" x="6216650" y="2584450"/>
          <p14:tracePt t="18217" x="6216650" y="2590800"/>
          <p14:tracePt t="18224" x="6216650" y="2597150"/>
          <p14:tracePt t="18231" x="6216650" y="2603500"/>
          <p14:tracePt t="18237" x="6223000" y="2616200"/>
          <p14:tracePt t="18244" x="6223000" y="2622550"/>
          <p14:tracePt t="18251" x="6229350" y="2635250"/>
          <p14:tracePt t="18258" x="6229350" y="2641600"/>
          <p14:tracePt t="18265" x="6229350" y="2647950"/>
          <p14:tracePt t="18272" x="6229350" y="2654300"/>
          <p14:tracePt t="18279" x="6229350" y="2660650"/>
          <p14:tracePt t="18286" x="6235700" y="2667000"/>
          <p14:tracePt t="18293" x="6235700" y="2679700"/>
          <p14:tracePt t="18300" x="6235700" y="2686050"/>
          <p14:tracePt t="18307" x="6235700" y="2692400"/>
          <p14:tracePt t="18314" x="6235700" y="2698750"/>
          <p14:tracePt t="18321" x="6235700" y="2711450"/>
          <p14:tracePt t="18335" x="6242050" y="2717800"/>
          <p14:tracePt t="18342" x="6242050" y="2724150"/>
          <p14:tracePt t="18356" x="6242050" y="2730500"/>
          <p14:tracePt t="18366" x="6242050" y="2736850"/>
          <p14:tracePt t="18371" x="6242050" y="2743200"/>
          <p14:tracePt t="18389" x="6248400" y="2749550"/>
          <p14:tracePt t="18402" x="6248400" y="2755900"/>
          <p14:tracePt t="18415" x="6254750" y="2755900"/>
          <p14:tracePt t="18417" x="6254750" y="2762250"/>
          <p14:tracePt t="18424" x="6254750" y="2768600"/>
          <p14:tracePt t="18439" x="6254750" y="2774950"/>
          <p14:tracePt t="18550" x="6248400" y="2774950"/>
          <p14:tracePt t="18561" x="6248400" y="2768600"/>
          <p14:tracePt t="18570" x="6248400" y="2762250"/>
          <p14:tracePt t="18578" x="6242050" y="2762250"/>
          <p14:tracePt t="18585" x="6242050" y="2755900"/>
          <p14:tracePt t="18597" x="6235700" y="2749550"/>
          <p14:tracePt t="18608" x="6235700" y="2743200"/>
          <p14:tracePt t="18613" x="6235700" y="2736850"/>
          <p14:tracePt t="18616" x="6229350" y="2736850"/>
          <p14:tracePt t="18622" x="6229350" y="2730500"/>
          <p14:tracePt t="18626" x="6223000" y="2730500"/>
          <p14:tracePt t="18633" x="6223000" y="2724150"/>
          <p14:tracePt t="18640" x="6223000" y="2717800"/>
          <p14:tracePt t="18648" x="6216650" y="2711450"/>
          <p14:tracePt t="18654" x="6216650" y="2705100"/>
          <p14:tracePt t="18661" x="6216650" y="2698750"/>
          <p14:tracePt t="18676" x="6216650" y="2692400"/>
          <p14:tracePt t="18692" x="6210300" y="2692400"/>
          <p14:tracePt t="18767" x="6210300" y="2686050"/>
          <p14:tracePt t="18779" x="6210300" y="2679700"/>
          <p14:tracePt t="18790" x="6210300" y="2673350"/>
          <p14:tracePt t="18792" x="6203950" y="2673350"/>
          <p14:tracePt t="18799" x="6203950" y="2667000"/>
          <p14:tracePt t="18802" x="6197600" y="2667000"/>
          <p14:tracePt t="18808" x="6197600" y="2660650"/>
          <p14:tracePt t="18814" x="6197600" y="2654300"/>
          <p14:tracePt t="18821" x="6191250" y="2647950"/>
          <p14:tracePt t="18828" x="6191250" y="2641600"/>
          <p14:tracePt t="18835" x="6184900" y="2635250"/>
          <p14:tracePt t="18842" x="6184900" y="2628900"/>
          <p14:tracePt t="18849" x="6172200" y="2622550"/>
          <p14:tracePt t="18864" x="6165850" y="2622550"/>
          <p14:tracePt t="18880" x="6165850" y="2616200"/>
          <p14:tracePt t="18885" x="6159500" y="2616200"/>
          <p14:tracePt t="18925" x="6153150" y="2616200"/>
          <p14:tracePt t="18948" x="6146800" y="2616200"/>
          <p14:tracePt t="19117" x="6146800" y="2622550"/>
          <p14:tracePt t="19118" x="6153150" y="2622550"/>
          <p14:tracePt t="19128" x="6153150" y="2628900"/>
          <p14:tracePt t="19131" x="6159500" y="2628900"/>
          <p14:tracePt t="19133" x="6159500" y="2635250"/>
          <p14:tracePt t="19141" x="6159500" y="2641600"/>
          <p14:tracePt t="19148" x="6165850" y="2647950"/>
          <p14:tracePt t="19154" x="6172200" y="2660650"/>
          <p14:tracePt t="19161" x="6178550" y="2673350"/>
          <p14:tracePt t="19168" x="6184900" y="2686050"/>
          <p14:tracePt t="19175" x="6197600" y="2705100"/>
          <p14:tracePt t="19182" x="6203950" y="2724150"/>
          <p14:tracePt t="19189" x="6216650" y="2743200"/>
          <p14:tracePt t="19196" x="6223000" y="2762250"/>
          <p14:tracePt t="19203" x="6235700" y="2774950"/>
          <p14:tracePt t="19210" x="6242050" y="2794000"/>
          <p14:tracePt t="19217" x="6248400" y="2813050"/>
          <p14:tracePt t="19224" x="6254750" y="2825750"/>
          <p14:tracePt t="19231" x="6261100" y="2844800"/>
          <p14:tracePt t="19238" x="6267450" y="2857500"/>
          <p14:tracePt t="19244" x="6267450" y="2876550"/>
          <p14:tracePt t="19251" x="6280150" y="2889250"/>
          <p14:tracePt t="19258" x="6280150" y="2901950"/>
          <p14:tracePt t="19265" x="6286500" y="2914650"/>
          <p14:tracePt t="19272" x="6286500" y="2927350"/>
          <p14:tracePt t="19279" x="6292850" y="2933700"/>
          <p14:tracePt t="19286" x="6299200" y="2946400"/>
          <p14:tracePt t="19293" x="6299200" y="2952750"/>
          <p14:tracePt t="19300" x="6305550" y="2959100"/>
          <p14:tracePt t="19307" x="6311900" y="2971800"/>
          <p14:tracePt t="19314" x="6311900" y="2984500"/>
          <p14:tracePt t="19321" x="6318250" y="2997200"/>
          <p14:tracePt t="19328" x="6318250" y="3009900"/>
          <p14:tracePt t="19335" x="6318250" y="3016250"/>
          <p14:tracePt t="19342" x="6324600" y="3028950"/>
          <p14:tracePt t="19349" x="6324600" y="3035300"/>
          <p14:tracePt t="19448" x="6318250" y="3035300"/>
          <p14:tracePt t="19453" x="6318250" y="3028950"/>
          <p14:tracePt t="19455" x="6318250" y="3022600"/>
          <p14:tracePt t="19460" x="6311900" y="3016250"/>
          <p14:tracePt t="19467" x="6305550" y="2990850"/>
          <p14:tracePt t="19474" x="6305550" y="2965450"/>
          <p14:tracePt t="19481" x="6305550" y="2927350"/>
          <p14:tracePt t="19487" x="6305550" y="2895600"/>
          <p14:tracePt t="19494" x="6305550" y="2857500"/>
          <p14:tracePt t="19501" x="6305550" y="2819400"/>
          <p14:tracePt t="19509" x="6305550" y="2787650"/>
          <p14:tracePt t="19509" x="6305550" y="2781300"/>
          <p14:tracePt t="19515" x="6305550" y="2755900"/>
          <p14:tracePt t="19523" x="6305550" y="2730500"/>
          <p14:tracePt t="19529" x="6305550" y="2698750"/>
          <p14:tracePt t="19536" x="6305550" y="2673350"/>
          <p14:tracePt t="19543" x="6305550" y="2654300"/>
          <p14:tracePt t="19550" x="6299200" y="2635250"/>
          <p14:tracePt t="19557" x="6299200" y="2622550"/>
          <p14:tracePt t="19564" x="6299200" y="2603500"/>
          <p14:tracePt t="19571" x="6292850" y="2590800"/>
          <p14:tracePt t="19578" x="6292850" y="2578100"/>
          <p14:tracePt t="19585" x="6292850" y="2565400"/>
          <p14:tracePt t="19592" x="6292850" y="2546350"/>
          <p14:tracePt t="19599" x="6292850" y="2540000"/>
          <p14:tracePt t="19606" x="6292850" y="2520950"/>
          <p14:tracePt t="19613" x="6292850" y="2514600"/>
          <p14:tracePt t="19619" x="6292850" y="2495550"/>
          <p14:tracePt t="19626" x="6292850" y="2482850"/>
          <p14:tracePt t="19633" x="6292850" y="2470150"/>
          <p14:tracePt t="19640" x="6292850" y="2457450"/>
          <p14:tracePt t="19647" x="6292850" y="2444750"/>
          <p14:tracePt t="19654" x="6292850" y="2432050"/>
          <p14:tracePt t="19661" x="6292850" y="2419350"/>
          <p14:tracePt t="19668" x="6292850" y="2406650"/>
          <p14:tracePt t="19675" x="6292850" y="2387600"/>
          <p14:tracePt t="19682" x="6292850" y="2374900"/>
          <p14:tracePt t="19689" x="6292850" y="2362200"/>
          <p14:tracePt t="19696" x="6292850" y="2343150"/>
          <p14:tracePt t="19703" x="6292850" y="2336800"/>
          <p14:tracePt t="19710" x="6292850" y="2317750"/>
          <p14:tracePt t="19717" x="6292850" y="2311400"/>
          <p14:tracePt t="19724" x="6292850" y="2298700"/>
          <p14:tracePt t="19731" x="6292850" y="2286000"/>
          <p14:tracePt t="19738" x="6292850" y="2279650"/>
          <p14:tracePt t="19744" x="6292850" y="2260600"/>
          <p14:tracePt t="19751" x="6292850" y="2254250"/>
          <p14:tracePt t="19758" x="6292850" y="2235200"/>
          <p14:tracePt t="19765" x="6292850" y="2228850"/>
          <p14:tracePt t="19772" x="6292850" y="2216150"/>
          <p14:tracePt t="19779" x="6299200" y="2203450"/>
          <p14:tracePt t="19786" x="6299200" y="2190750"/>
          <p14:tracePt t="19793" x="6299200" y="2178050"/>
          <p14:tracePt t="19800" x="6299200" y="2171700"/>
          <p14:tracePt t="19807" x="6305550" y="2159000"/>
          <p14:tracePt t="19814" x="6311900" y="2146300"/>
          <p14:tracePt t="19821" x="6311900" y="2133600"/>
          <p14:tracePt t="19835" x="6318250" y="2120900"/>
          <p14:tracePt t="19842" x="6318250" y="2114550"/>
          <p14:tracePt t="19849" x="6318250" y="2108200"/>
          <p14:tracePt t="19856" x="6318250" y="2101850"/>
          <p14:tracePt t="19863" x="6324600" y="2095500"/>
          <p14:tracePt t="19869" x="6324600" y="2089150"/>
          <p14:tracePt t="19876" x="6330950" y="2082800"/>
          <p14:tracePt t="19883" x="6337300" y="2076450"/>
          <p14:tracePt t="19890" x="6343650" y="2070100"/>
          <p14:tracePt t="19898" x="6343650" y="2057400"/>
          <p14:tracePt t="19904" x="6350000" y="2051050"/>
          <p14:tracePt t="19911" x="6356350" y="2038350"/>
          <p14:tracePt t="19919" x="6362700" y="2032000"/>
          <p14:tracePt t="19925" x="6362700" y="2025650"/>
          <p14:tracePt t="19959" x="6369050" y="2025650"/>
          <p14:tracePt t="19991" x="6375400" y="2025650"/>
          <p14:tracePt t="20005" x="6381750" y="2025650"/>
          <p14:tracePt t="20007" x="6381750" y="2032000"/>
          <p14:tracePt t="20011" x="6388100" y="2032000"/>
          <p14:tracePt t="20016" x="6388100" y="2038350"/>
          <p14:tracePt t="20024" x="6394450" y="2038350"/>
          <p14:tracePt t="20029" x="6394450" y="2044700"/>
          <p14:tracePt t="20039" x="6400800" y="2044700"/>
          <p14:tracePt t="20043" x="6400800" y="2051050"/>
          <p14:tracePt t="20050" x="6407150" y="2057400"/>
          <p14:tracePt t="20057" x="6413500" y="2063750"/>
          <p14:tracePt t="20064" x="6413500" y="2070100"/>
          <p14:tracePt t="20071" x="6419850" y="2076450"/>
          <p14:tracePt t="20078" x="6419850" y="2089150"/>
          <p14:tracePt t="20085" x="6426200" y="2101850"/>
          <p14:tracePt t="20092" x="6432550" y="2108200"/>
          <p14:tracePt t="20099" x="6438900" y="2120900"/>
          <p14:tracePt t="20106" x="6438900" y="2127250"/>
          <p14:tracePt t="20113" x="6445250" y="2133600"/>
          <p14:tracePt t="20119" x="6445250" y="2139950"/>
          <p14:tracePt t="20133" x="6445250" y="2146300"/>
          <p14:tracePt t="20140" x="6451600" y="2146300"/>
          <p14:tracePt t="20148" x="6451600" y="2152650"/>
          <p14:tracePt t="20156" x="6451600" y="2159000"/>
          <p14:tracePt t="20164" x="6451600" y="2165350"/>
          <p14:tracePt t="20168" x="6457950" y="2165350"/>
          <p14:tracePt t="20175" x="6464300" y="2165350"/>
          <p14:tracePt t="20231" x="6470650" y="2165350"/>
          <p14:tracePt t="20254" x="6477000" y="2165350"/>
          <p14:tracePt t="20265" x="6483350" y="2165350"/>
          <p14:tracePt t="20270" x="6489700" y="2165350"/>
          <p14:tracePt t="20273" x="6489700" y="2159000"/>
          <p14:tracePt t="20279" x="6496050" y="2159000"/>
          <p14:tracePt t="20286" x="6508750" y="2152650"/>
          <p14:tracePt t="20293" x="6521450" y="2146300"/>
          <p14:tracePt t="20300" x="6527800" y="2139950"/>
          <p14:tracePt t="20307" x="6534150" y="2133600"/>
          <p14:tracePt t="20314" x="6546850" y="2133600"/>
          <p14:tracePt t="20321" x="6553200" y="2127250"/>
          <p14:tracePt t="20328" x="6559550" y="2120900"/>
          <p14:tracePt t="20335" x="6565900" y="2120900"/>
          <p14:tracePt t="20342" x="6572250" y="2114550"/>
          <p14:tracePt t="20349" x="6578600" y="2108200"/>
          <p14:tracePt t="20356" x="6584950" y="2101850"/>
          <p14:tracePt t="20363" x="6597650" y="2095500"/>
          <p14:tracePt t="20369" x="6610350" y="2082800"/>
          <p14:tracePt t="20376" x="6623050" y="2076450"/>
          <p14:tracePt t="20383" x="6635750" y="2070100"/>
          <p14:tracePt t="20390" x="6648450" y="2057400"/>
          <p14:tracePt t="20397" x="6654800" y="2051050"/>
          <p14:tracePt t="20404" x="6661150" y="2051050"/>
          <p14:tracePt t="20411" x="6661150" y="2044700"/>
          <p14:tracePt t="20418" x="6667500" y="2044700"/>
          <p14:tracePt t="20432" x="6673850" y="2038350"/>
          <p14:tracePt t="20442" x="6673850" y="2032000"/>
          <p14:tracePt t="20451" x="6680200" y="2032000"/>
          <p14:tracePt t="20456" x="6680200" y="2025650"/>
          <p14:tracePt t="20478" x="6686550" y="2019300"/>
          <p14:tracePt t="20550" x="6692900" y="2019300"/>
          <p14:tracePt t="20561" x="6699250" y="2019300"/>
          <p14:tracePt t="20563" x="6699250" y="2025650"/>
          <p14:tracePt t="20571" x="6699250" y="2032000"/>
          <p14:tracePt t="20573" x="6699250" y="2038350"/>
          <p14:tracePt t="20578" x="6699250" y="2044700"/>
          <p14:tracePt t="20585" x="6705600" y="2057400"/>
          <p14:tracePt t="20592" x="6705600" y="2070100"/>
          <p14:tracePt t="20599" x="6705600" y="2089150"/>
          <p14:tracePt t="20606" x="6705600" y="2101850"/>
          <p14:tracePt t="20612" x="6705600" y="2127250"/>
          <p14:tracePt t="20619" x="6705600" y="2146300"/>
          <p14:tracePt t="20626" x="6705600" y="2171700"/>
          <p14:tracePt t="20633" x="6699250" y="2190750"/>
          <p14:tracePt t="20640" x="6699250" y="2216150"/>
          <p14:tracePt t="20648" x="6692900" y="2228850"/>
          <p14:tracePt t="20654" x="6692900" y="2247900"/>
          <p14:tracePt t="20661" x="6692900" y="2254250"/>
          <p14:tracePt t="20668" x="6686550" y="2273300"/>
          <p14:tracePt t="20675" x="6686550" y="2279650"/>
          <p14:tracePt t="20682" x="6686550" y="2292350"/>
          <p14:tracePt t="20689" x="6686550" y="2305050"/>
          <p14:tracePt t="20696" x="6686550" y="2311400"/>
          <p14:tracePt t="20703" x="6686550" y="2324100"/>
          <p14:tracePt t="20710" x="6680200" y="2336800"/>
          <p14:tracePt t="20717" x="6680200" y="2349500"/>
          <p14:tracePt t="20724" x="6680200" y="2355850"/>
          <p14:tracePt t="20731" x="6680200" y="2362200"/>
          <p14:tracePt t="20738" x="6680200" y="2374900"/>
          <p14:tracePt t="20745" x="6680200" y="2381250"/>
          <p14:tracePt t="20751" x="6673850" y="2393950"/>
          <p14:tracePt t="20758" x="6673850" y="2406650"/>
          <p14:tracePt t="20765" x="6667500" y="2419350"/>
          <p14:tracePt t="20772" x="6667500" y="2432050"/>
          <p14:tracePt t="20779" x="6667500" y="2438400"/>
          <p14:tracePt t="20786" x="6661150" y="2457450"/>
          <p14:tracePt t="20793" x="6661150" y="2463800"/>
          <p14:tracePt t="20800" x="6661150" y="2476500"/>
          <p14:tracePt t="20807" x="6661150" y="2489200"/>
          <p14:tracePt t="20814" x="6654800" y="2501900"/>
          <p14:tracePt t="20821" x="6654800" y="2508250"/>
          <p14:tracePt t="20828" x="6654800" y="2514600"/>
          <p14:tracePt t="20835" x="6654800" y="2520950"/>
          <p14:tracePt t="20842" x="6648450" y="2527300"/>
          <p14:tracePt t="20849" x="6648450" y="2533650"/>
          <p14:tracePt t="20856" x="6642100" y="2540000"/>
          <p14:tracePt t="20863" x="6642100" y="2546350"/>
          <p14:tracePt t="20869" x="6642100" y="2559050"/>
          <p14:tracePt t="20876" x="6642100" y="2565400"/>
          <p14:tracePt t="20883" x="6635750" y="2571750"/>
          <p14:tracePt t="20890" x="6635750" y="2584450"/>
          <p14:tracePt t="20897" x="6629400" y="2590800"/>
          <p14:tracePt t="20904" x="6629400" y="2603500"/>
          <p14:tracePt t="20911" x="6629400" y="2616200"/>
          <p14:tracePt t="20918" x="6623050" y="2622550"/>
          <p14:tracePt t="20925" x="6623050" y="2635250"/>
          <p14:tracePt t="20932" x="6616700" y="2641600"/>
          <p14:tracePt t="20939" x="6616700" y="2647950"/>
          <p14:tracePt t="20946" x="6616700" y="2660650"/>
          <p14:tracePt t="20953" x="6616700" y="2667000"/>
          <p14:tracePt t="20960" x="6616700" y="2673350"/>
          <p14:tracePt t="20967" x="6616700" y="2679700"/>
          <p14:tracePt t="20974" x="6616700" y="2686050"/>
          <p14:tracePt t="20981" x="6616700" y="2692400"/>
          <p14:tracePt t="20988" x="6616700" y="2698750"/>
          <p14:tracePt t="20994" x="6616700" y="2711450"/>
          <p14:tracePt t="21001" x="6616700" y="2717800"/>
          <p14:tracePt t="21009" x="6616700" y="2724150"/>
          <p14:tracePt t="21015" x="6616700" y="2730500"/>
          <p14:tracePt t="21023" x="6616700" y="2743200"/>
          <p14:tracePt t="21029" x="6616700" y="2749550"/>
          <p14:tracePt t="21036" x="6616700" y="2755900"/>
          <p14:tracePt t="21043" x="6616700" y="2768600"/>
          <p14:tracePt t="21050" x="6623050" y="2774950"/>
          <p14:tracePt t="21057" x="6623050" y="2787650"/>
          <p14:tracePt t="21064" x="6629400" y="2800350"/>
          <p14:tracePt t="21071" x="6629400" y="2806700"/>
          <p14:tracePt t="21078" x="6635750" y="2819400"/>
          <p14:tracePt t="21085" x="6635750" y="2832100"/>
          <p14:tracePt t="21092" x="6642100" y="2844800"/>
          <p14:tracePt t="21099" x="6648450" y="2857500"/>
          <p14:tracePt t="21106" x="6654800" y="2870200"/>
          <p14:tracePt t="21112" x="6654800" y="2882900"/>
          <p14:tracePt t="21119" x="6661150" y="2895600"/>
          <p14:tracePt t="21126" x="6667500" y="2908300"/>
          <p14:tracePt t="21133" x="6673850" y="2914650"/>
          <p14:tracePt t="21140" x="6673850" y="2927350"/>
          <p14:tracePt t="21148" x="6673850" y="2933700"/>
          <p14:tracePt t="21154" x="6680200" y="2946400"/>
          <p14:tracePt t="21161" x="6680200" y="2952750"/>
          <p14:tracePt t="21168" x="6680200" y="2959100"/>
          <p14:tracePt t="21175" x="6680200" y="2965450"/>
          <p14:tracePt t="21182" x="6680200" y="2971800"/>
          <p14:tracePt t="21189" x="6680200" y="2984500"/>
          <p14:tracePt t="21196" x="6686550" y="2990850"/>
          <p14:tracePt t="21203" x="6686550" y="2997200"/>
          <p14:tracePt t="21210" x="6686550" y="3003550"/>
          <p14:tracePt t="21217" x="6686550" y="3009900"/>
          <p14:tracePt t="21224" x="6686550" y="3016250"/>
          <p14:tracePt t="21305" x="6686550" y="3009900"/>
          <p14:tracePt t="21309" x="6686550" y="3003550"/>
          <p14:tracePt t="21312" x="6686550" y="2997200"/>
          <p14:tracePt t="21316" x="6686550" y="2990850"/>
          <p14:tracePt t="21321" x="6686550" y="2984500"/>
          <p14:tracePt t="21328" x="6686550" y="2959100"/>
          <p14:tracePt t="21335" x="6686550" y="2940050"/>
          <p14:tracePt t="21342" x="6686550" y="2908300"/>
          <p14:tracePt t="21349" x="6699250" y="2876550"/>
          <p14:tracePt t="21356" x="6699250" y="2851150"/>
          <p14:tracePt t="21363" x="6705600" y="2819400"/>
          <p14:tracePt t="21370" x="6711950" y="2794000"/>
          <p14:tracePt t="21376" x="6718300" y="2768600"/>
          <p14:tracePt t="21383" x="6718300" y="2743200"/>
          <p14:tracePt t="21390" x="6718300" y="2730500"/>
          <p14:tracePt t="21397" x="6718300" y="2705100"/>
          <p14:tracePt t="21404" x="6718300" y="2686050"/>
          <p14:tracePt t="21411" x="6718300" y="2667000"/>
          <p14:tracePt t="21418" x="6718300" y="2647950"/>
          <p14:tracePt t="21425" x="6718300" y="2628900"/>
          <p14:tracePt t="21432" x="6724650" y="2609850"/>
          <p14:tracePt t="21439" x="6724650" y="2597150"/>
          <p14:tracePt t="21446" x="6724650" y="2578100"/>
          <p14:tracePt t="21453" x="6724650" y="2565400"/>
          <p14:tracePt t="21460" x="6724650" y="2552700"/>
          <p14:tracePt t="21467" x="6724650" y="2533650"/>
          <p14:tracePt t="21474" x="6724650" y="2520950"/>
          <p14:tracePt t="21481" x="6731000" y="2508250"/>
          <p14:tracePt t="21487" x="6731000" y="2495550"/>
          <p14:tracePt t="21494" x="6737350" y="2476500"/>
          <p14:tracePt t="21501" x="6737350" y="2463800"/>
          <p14:tracePt t="21508" x="6743700" y="2451100"/>
          <p14:tracePt t="21515" x="6750050" y="2438400"/>
          <p14:tracePt t="21523" x="6750050" y="2425700"/>
          <p14:tracePt t="21529" x="6756400" y="2419350"/>
          <p14:tracePt t="21536" x="6756400" y="2400300"/>
          <p14:tracePt t="21543" x="6762750" y="2393950"/>
          <p14:tracePt t="21550" x="6769100" y="2374900"/>
          <p14:tracePt t="21557" x="6775450" y="2362200"/>
          <p14:tracePt t="21564" x="6781800" y="2349500"/>
          <p14:tracePt t="21571" x="6794500" y="2336800"/>
          <p14:tracePt t="21578" x="6800850" y="2317750"/>
          <p14:tracePt t="21585" x="6807200" y="2311400"/>
          <p14:tracePt t="21592" x="6813550" y="2292350"/>
          <p14:tracePt t="21599" x="6819900" y="2286000"/>
          <p14:tracePt t="21606" x="6826250" y="2279650"/>
          <p14:tracePt t="21613" x="6832600" y="2266950"/>
          <p14:tracePt t="21619" x="6838950" y="2260600"/>
          <p14:tracePt t="21626" x="6845300" y="2247900"/>
          <p14:tracePt t="21633" x="6851650" y="2241550"/>
          <p14:tracePt t="21640" x="6864350" y="2228850"/>
          <p14:tracePt t="21647" x="6870700" y="2216150"/>
          <p14:tracePt t="21654" x="6877050" y="2209800"/>
          <p14:tracePt t="21661" x="6883400" y="2190750"/>
          <p14:tracePt t="21668" x="6896100" y="2184400"/>
          <p14:tracePt t="21675" x="6908800" y="2165350"/>
          <p14:tracePt t="21682" x="6915150" y="2159000"/>
          <p14:tracePt t="21689" x="6921500" y="2139950"/>
          <p14:tracePt t="21696" x="6927850" y="2133600"/>
          <p14:tracePt t="21703" x="6934200" y="2120900"/>
          <p14:tracePt t="21710" x="6940550" y="2114550"/>
          <p14:tracePt t="21717" x="6946900" y="2101850"/>
          <p14:tracePt t="21724" x="6953250" y="2095500"/>
          <p14:tracePt t="21731" x="6959600" y="2089150"/>
          <p14:tracePt t="21738" x="6965950" y="2076450"/>
          <p14:tracePt t="21744" x="6965950" y="2070100"/>
          <p14:tracePt t="21751" x="6972300" y="2063750"/>
          <p14:tracePt t="21758" x="6972300" y="2057400"/>
          <p14:tracePt t="21765" x="6978650" y="2051050"/>
          <p14:tracePt t="21772" x="6985000" y="2044700"/>
          <p14:tracePt t="21779" x="6985000" y="2038350"/>
          <p14:tracePt t="21786" x="6991350" y="2032000"/>
          <p14:tracePt t="21793" x="6997700" y="2025650"/>
          <p14:tracePt t="21800" x="6997700" y="2019300"/>
          <p14:tracePt t="21807" x="7004050" y="2019300"/>
          <p14:tracePt t="21814" x="7010400" y="2012950"/>
          <p14:tracePt t="21828" x="7010400" y="2006600"/>
          <p14:tracePt t="21871" x="7016750" y="2006600"/>
          <p14:tracePt t="21880" x="7023100" y="2012950"/>
          <p14:tracePt t="21886" x="7029450" y="2012950"/>
          <p14:tracePt t="21888" x="7029450" y="2019300"/>
          <p14:tracePt t="21890" x="7035800" y="2019300"/>
          <p14:tracePt t="21897" x="7042150" y="2032000"/>
          <p14:tracePt t="21904" x="7061200" y="2051050"/>
          <p14:tracePt t="21911" x="7067550" y="2076450"/>
          <p14:tracePt t="21918" x="7080250" y="2108200"/>
          <p14:tracePt t="21925" x="7086600" y="2133600"/>
          <p14:tracePt t="21932" x="7092950" y="2159000"/>
          <p14:tracePt t="21939" x="7099300" y="2197100"/>
          <p14:tracePt t="21946" x="7099300" y="2235200"/>
          <p14:tracePt t="21953" x="7099300" y="2273300"/>
          <p14:tracePt t="21960" x="7099300" y="2317750"/>
          <p14:tracePt t="21967" x="7099300" y="2355850"/>
          <p14:tracePt t="21974" x="7099300" y="2400300"/>
          <p14:tracePt t="21981" x="7092950" y="2438400"/>
          <p14:tracePt t="21988" x="7092950" y="2470150"/>
          <p14:tracePt t="21994" x="7086600" y="2501900"/>
          <p14:tracePt t="22001" x="7086600" y="2527300"/>
          <p14:tracePt t="22008" x="7080250" y="2546350"/>
          <p14:tracePt t="22015" x="7080250" y="2559050"/>
          <p14:tracePt t="22022" x="7080250" y="2571750"/>
          <p14:tracePt t="22029" x="7080250" y="2584450"/>
          <p14:tracePt t="22036" x="7080250" y="2590800"/>
          <p14:tracePt t="22043" x="7080250" y="2603500"/>
          <p14:tracePt t="22050" x="7080250" y="2616200"/>
          <p14:tracePt t="22057" x="7080250" y="2635250"/>
          <p14:tracePt t="22064" x="7073900" y="2647950"/>
          <p14:tracePt t="22071" x="7073900" y="2667000"/>
          <p14:tracePt t="22078" x="7067550" y="2679700"/>
          <p14:tracePt t="22085" x="7067550" y="2698750"/>
          <p14:tracePt t="22092" x="7067550" y="2717800"/>
          <p14:tracePt t="22099" x="7061200" y="2724150"/>
          <p14:tracePt t="22106" x="7061200" y="2743200"/>
          <p14:tracePt t="22113" x="7054850" y="2749550"/>
          <p14:tracePt t="22119" x="7054850" y="2762250"/>
          <p14:tracePt t="22126" x="7054850" y="2774950"/>
          <p14:tracePt t="22133" x="7054850" y="2787650"/>
          <p14:tracePt t="22140" x="7054850" y="2794000"/>
          <p14:tracePt t="22148" x="7054850" y="2806700"/>
          <p14:tracePt t="22154" x="7054850" y="2819400"/>
          <p14:tracePt t="22161" x="7054850" y="2838450"/>
          <p14:tracePt t="22168" x="7054850" y="2851150"/>
          <p14:tracePt t="22175" x="7054850" y="2870200"/>
          <p14:tracePt t="22182" x="7054850" y="2882900"/>
          <p14:tracePt t="22189" x="7054850" y="2901950"/>
          <p14:tracePt t="22196" x="7054850" y="2914650"/>
          <p14:tracePt t="22203" x="7054850" y="2933700"/>
          <p14:tracePt t="22210" x="7054850" y="2946400"/>
          <p14:tracePt t="22217" x="7054850" y="2965450"/>
          <p14:tracePt t="22224" x="7054850" y="2978150"/>
          <p14:tracePt t="22231" x="7054850" y="2990850"/>
          <p14:tracePt t="22237" x="7061200" y="3003550"/>
          <p14:tracePt t="22245" x="7061200" y="3016250"/>
          <p14:tracePt t="22251" x="7061200" y="3022600"/>
          <p14:tracePt t="22258" x="7061200" y="3028950"/>
          <p14:tracePt t="22265" x="7061200" y="3035300"/>
          <p14:tracePt t="22279" x="7067550" y="3041650"/>
          <p14:tracePt t="22286" x="7067550" y="3048000"/>
          <p14:tracePt t="22293" x="7067550" y="3054350"/>
          <p14:tracePt t="22300" x="7067550" y="3060700"/>
          <p14:tracePt t="22307" x="7067550" y="3067050"/>
          <p14:tracePt t="22314" x="7067550" y="3073400"/>
          <p14:tracePt t="22321" x="7073900" y="3079750"/>
          <p14:tracePt t="22398" x="7073900" y="3073400"/>
          <p14:tracePt t="22399" x="7073900" y="3067050"/>
          <p14:tracePt t="22404" x="7092950" y="3054350"/>
          <p14:tracePt t="22411" x="7112000" y="3028950"/>
          <p14:tracePt t="22418" x="7131050" y="3003550"/>
          <p14:tracePt t="22425" x="7150100" y="2965450"/>
          <p14:tracePt t="22432" x="7175500" y="2927350"/>
          <p14:tracePt t="22439" x="7194550" y="2889250"/>
          <p14:tracePt t="22446" x="7213600" y="2851150"/>
          <p14:tracePt t="22453" x="7239000" y="2813050"/>
          <p14:tracePt t="22460" x="7251700" y="2781300"/>
          <p14:tracePt t="22467" x="7270750" y="2749550"/>
          <p14:tracePt t="22474" x="7277100" y="2730500"/>
          <p14:tracePt t="22481" x="7283450" y="2705100"/>
          <p14:tracePt t="22488" x="7289800" y="2692400"/>
          <p14:tracePt t="22494" x="7296150" y="2673350"/>
          <p14:tracePt t="22501" x="7296150" y="2667000"/>
          <p14:tracePt t="22508" x="7296150" y="2660650"/>
          <p14:tracePt t="22515" x="7296150" y="2654300"/>
          <p14:tracePt t="22525" x="7289800" y="2654300"/>
          <p14:tracePt t="22557" x="7283450" y="2654300"/>
          <p14:tracePt t="22625" x="7283450" y="2647950"/>
          <p14:tracePt t="22636" x="7283450" y="2641600"/>
          <p14:tracePt t="22638" x="7289800" y="2641600"/>
          <p14:tracePt t="22640" x="7296150" y="2641600"/>
          <p14:tracePt t="22647" x="7334250" y="2622550"/>
          <p14:tracePt t="22654" x="7391400" y="2603500"/>
          <p14:tracePt t="22661" x="7473950" y="2584450"/>
          <p14:tracePt t="22668" x="7562850" y="2559050"/>
          <p14:tracePt t="22675" x="7664450" y="2540000"/>
          <p14:tracePt t="22682" x="7766050" y="2508250"/>
          <p14:tracePt t="22689" x="7874000" y="2482850"/>
          <p14:tracePt t="22696" x="7975600" y="2451100"/>
          <p14:tracePt t="22703" x="8070850" y="2419350"/>
          <p14:tracePt t="22710" x="8147050" y="2400300"/>
          <p14:tracePt t="22717" x="8204200" y="2381250"/>
          <p14:tracePt t="22724" x="8229600" y="2362200"/>
          <p14:tracePt t="22731" x="8242300" y="2362200"/>
          <p14:tracePt t="22767" x="8242300" y="2355850"/>
          <p14:tracePt t="22826" x="8242300" y="2349500"/>
          <p14:tracePt t="22829" x="8242300" y="2343150"/>
          <p14:tracePt t="22830" x="8235950" y="2343150"/>
          <p14:tracePt t="22835" x="8223250" y="2330450"/>
          <p14:tracePt t="22842" x="8178800" y="2292350"/>
          <p14:tracePt t="22842" x="8166100" y="2286000"/>
          <p14:tracePt t="22849" x="8077200" y="2228850"/>
          <p14:tracePt t="22856" x="7981950" y="2184400"/>
          <p14:tracePt t="22863" x="7848600" y="2127250"/>
          <p14:tracePt t="22869" x="7670800" y="2063750"/>
          <p14:tracePt t="22876" x="7473950" y="2006600"/>
          <p14:tracePt t="22883" x="7251700" y="1943100"/>
          <p14:tracePt t="22890" x="7023100" y="1885950"/>
          <p14:tracePt t="22897" x="6781800" y="1835150"/>
          <p14:tracePt t="22904" x="6540500" y="1797050"/>
          <p14:tracePt t="22911" x="6324600" y="1765300"/>
          <p14:tracePt t="22918" x="6159500" y="1746250"/>
          <p14:tracePt t="22925" x="6019800" y="1727200"/>
          <p14:tracePt t="22932" x="5911850" y="1708150"/>
          <p14:tracePt t="22939" x="5829300" y="1695450"/>
          <p14:tracePt t="22946" x="5784850" y="1676400"/>
          <p14:tracePt t="22953" x="5765800" y="1663700"/>
          <p14:tracePt t="22960" x="5759450" y="1663700"/>
          <p14:tracePt t="22967" x="5753100" y="1663700"/>
          <p14:tracePt t="22981" x="5746750" y="1663700"/>
          <p14:tracePt t="22992" x="5740400" y="1663700"/>
          <p14:tracePt t="22998" x="5734050" y="1663700"/>
          <p14:tracePt t="23003" x="5727700" y="1663700"/>
          <p14:tracePt t="23008" x="5721350" y="1670050"/>
          <p14:tracePt t="23009" x="5715000" y="1670050"/>
          <p14:tracePt t="23015" x="5695950" y="1676400"/>
          <p14:tracePt t="23022" x="5670550" y="1682750"/>
          <p14:tracePt t="23029" x="5632450" y="1695450"/>
          <p14:tracePt t="23036" x="5600700" y="1701800"/>
          <p14:tracePt t="23043" x="5581650" y="1701800"/>
          <p14:tracePt t="24102" x="5575300" y="1701800"/>
          <p14:tracePt t="24103" x="5575300" y="1708150"/>
          <p14:tracePt t="24106" x="5562600" y="1714500"/>
          <p14:tracePt t="24113" x="5511800" y="1752600"/>
          <p14:tracePt t="24119" x="5429250" y="1797050"/>
          <p14:tracePt t="24126" x="5334000" y="1841500"/>
          <p14:tracePt t="24133" x="5219700" y="1879600"/>
          <p14:tracePt t="24140" x="5111750" y="1924050"/>
          <p14:tracePt t="24147" x="5003800" y="1955800"/>
          <p14:tracePt t="24154" x="4902200" y="1981200"/>
          <p14:tracePt t="24161" x="4787900" y="2012950"/>
          <p14:tracePt t="24168" x="4667250" y="2038350"/>
          <p14:tracePt t="24175" x="4546600" y="2063750"/>
          <p14:tracePt t="24182" x="4432300" y="2089150"/>
          <p14:tracePt t="24189" x="4311650" y="2108200"/>
          <p14:tracePt t="24196" x="4184650" y="2139950"/>
          <p14:tracePt t="24203" x="4064000" y="2165350"/>
          <p14:tracePt t="24210" x="3943350" y="2184400"/>
          <p14:tracePt t="24217" x="3829050" y="2209800"/>
          <p14:tracePt t="24224" x="3721100" y="2235200"/>
          <p14:tracePt t="24231" x="3638550" y="2254250"/>
          <p14:tracePt t="24238" x="3549650" y="2273300"/>
          <p14:tracePt t="24245" x="3473450" y="2292350"/>
          <p14:tracePt t="24251" x="3409950" y="2305050"/>
          <p14:tracePt t="24258" x="3359150" y="2324100"/>
          <p14:tracePt t="24265" x="3314700" y="2336800"/>
          <p14:tracePt t="24272" x="3282950" y="2349500"/>
          <p14:tracePt t="24279" x="3257550" y="2355850"/>
          <p14:tracePt t="24286" x="3244850" y="2362200"/>
          <p14:tracePt t="24293" x="3232150" y="2368550"/>
          <p14:tracePt t="24408" x="3232150" y="2374900"/>
          <p14:tracePt t="24416" x="3232150" y="2381250"/>
          <p14:tracePt t="24418" x="3232150" y="2387600"/>
          <p14:tracePt t="24420" x="3225800" y="2393950"/>
          <p14:tracePt t="24425" x="3219450" y="2419350"/>
          <p14:tracePt t="24432" x="3213100" y="2457450"/>
          <p14:tracePt t="24439" x="3200400" y="2508250"/>
          <p14:tracePt t="24446" x="3187700" y="2565400"/>
          <p14:tracePt t="24453" x="3175000" y="2616200"/>
          <p14:tracePt t="24460" x="3162300" y="2667000"/>
          <p14:tracePt t="24467" x="3155950" y="2717800"/>
          <p14:tracePt t="24474" x="3143250" y="2768600"/>
          <p14:tracePt t="24481" x="3143250" y="2806700"/>
          <p14:tracePt t="24487" x="3143250" y="2851150"/>
          <p14:tracePt t="24494" x="3143250" y="2889250"/>
          <p14:tracePt t="24501" x="3143250" y="2933700"/>
          <p14:tracePt t="24508" x="3143250" y="2971800"/>
          <p14:tracePt t="24509" x="3143250" y="2978150"/>
          <p14:tracePt t="24515" x="3143250" y="3003550"/>
          <p14:tracePt t="24522" x="3149600" y="3041650"/>
          <p14:tracePt t="24529" x="3149600" y="3073400"/>
          <p14:tracePt t="24536" x="3155950" y="3105150"/>
          <p14:tracePt t="24543" x="3162300" y="3136900"/>
          <p14:tracePt t="24550" x="3162300" y="3162300"/>
          <p14:tracePt t="24557" x="3168650" y="3194050"/>
          <p14:tracePt t="24564" x="3175000" y="3219450"/>
          <p14:tracePt t="24571" x="3175000" y="3244850"/>
          <p14:tracePt t="24578" x="3181350" y="3270250"/>
          <p14:tracePt t="24585" x="3181350" y="3295650"/>
          <p14:tracePt t="24592" x="3181350" y="3308350"/>
          <p14:tracePt t="24599" x="3187700" y="3333750"/>
          <p14:tracePt t="24606" x="3187700" y="3352800"/>
          <p14:tracePt t="24613" x="3187700" y="3371850"/>
          <p14:tracePt t="24620" x="3187700" y="3384550"/>
          <p14:tracePt t="24626" x="3187700" y="3403600"/>
          <p14:tracePt t="24633" x="3187700" y="3416300"/>
          <p14:tracePt t="24640" x="3187700" y="3435350"/>
          <p14:tracePt t="24647" x="3187700" y="3441700"/>
          <p14:tracePt t="24654" x="3187700" y="3460750"/>
          <p14:tracePt t="24661" x="3187700" y="3467100"/>
          <p14:tracePt t="24668" x="3181350" y="3479800"/>
          <p14:tracePt t="24675" x="3181350" y="3486150"/>
          <p14:tracePt t="24767" x="3175000" y="3486150"/>
          <p14:tracePt t="24784" x="3168650" y="3486150"/>
          <p14:tracePt t="24806" x="3162300" y="3486150"/>
          <p14:tracePt t="24840" x="3155950" y="3486150"/>
          <p14:tracePt t="24885" x="3149600" y="3486150"/>
          <p14:tracePt t="25251" x="3143250" y="3486150"/>
          <p14:tracePt t="25346" x="3136900" y="3486150"/>
          <p14:tracePt t="25635" x="3130550" y="3486150"/>
          <p14:tracePt t="25710" x="3124200" y="3486150"/>
          <p14:tracePt t="25773" x="3117850" y="3486150"/>
          <p14:tracePt t="25825" x="3117850" y="3479800"/>
          <p14:tracePt t="26030" x="3111500" y="3479800"/>
          <p14:tracePt t="26036" x="3111500" y="3473450"/>
          <p14:tracePt t="26050" x="3105150" y="3473450"/>
          <p14:tracePt t="26063" x="3105150" y="3467100"/>
          <p14:tracePt t="26065" x="3098800" y="3467100"/>
          <p14:tracePt t="26080" x="3092450" y="3460750"/>
          <p14:tracePt t="26084" x="3086100" y="3460750"/>
          <p14:tracePt t="26088" x="3086100" y="3454400"/>
          <p14:tracePt t="26093" x="3079750" y="3448050"/>
          <p14:tracePt t="26101" x="3079750" y="3441700"/>
          <p14:tracePt t="26106" x="3073400" y="3441700"/>
          <p14:tracePt t="26113" x="3073400" y="3435350"/>
          <p14:tracePt t="26120" x="3067050" y="3435350"/>
          <p14:tracePt t="26126" x="3060700" y="3429000"/>
          <p14:tracePt t="26140" x="3060700" y="3422650"/>
          <p14:tracePt t="26197" x="3054350" y="3422650"/>
          <p14:tracePt t="26224" x="3048000" y="3422650"/>
          <p14:tracePt t="26245" x="3041650" y="3416300"/>
          <p14:tracePt t="26253" x="3035300" y="3416300"/>
          <p14:tracePt t="26269" x="3028950" y="3416300"/>
          <p14:tracePt t="26270" x="3028950" y="3409950"/>
          <p14:tracePt t="26285" x="3022600" y="3409950"/>
          <p14:tracePt t="26293" x="3022600" y="3403600"/>
          <p14:tracePt t="26298" x="3016250" y="3403600"/>
          <p14:tracePt t="26310" x="3009900" y="3403600"/>
          <p14:tracePt t="26312" x="3009900" y="3397250"/>
          <p14:tracePt t="26324" x="3009900" y="3390900"/>
          <p14:tracePt t="26674" x="3003550" y="33909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009A-0278-457F-A57D-70A735761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Overall Mean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7142F2-B48F-4B23-8E69-B37684E780B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608263" y="3004343"/>
          <a:ext cx="5937250" cy="19265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7450">
                  <a:extLst>
                    <a:ext uri="{9D8B030D-6E8A-4147-A177-3AD203B41FA5}">
                      <a16:colId xmlns:a16="http://schemas.microsoft.com/office/drawing/2014/main" val="4253712004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1692363607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1623515957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719013325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41850976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Method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 of Difference of X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 of Difference of 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 of Difference of Magnitude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Mean of Difference of Degree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4823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SSM1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atinLnBrk="1">
                        <a:lnSpc>
                          <a:spcPts val="1125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000">
                          <a:effectLst/>
                        </a:rPr>
                        <a:t>-0.000519901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-0.002764169</a:t>
                      </a:r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0.04402508  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1.611708  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45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SSM2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-0.0005176885  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-0.002753617  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0.04404393  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1.661593  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8281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DSM1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0.002816749  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-0.00092656  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0.04543144  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2.710786  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06759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DSM2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0.002818639  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-0.0009473579  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0.04543719  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2.971562  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581201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05E8AC-1B93-492E-8B70-B60CDA0058DC}"/>
              </a:ext>
            </a:extLst>
          </p:cNvPr>
          <p:cNvSpPr txBox="1"/>
          <p:nvPr/>
        </p:nvSpPr>
        <p:spPr>
          <a:xfrm>
            <a:off x="3020739" y="5158700"/>
            <a:ext cx="51122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SSM1 and SSM2 were relatively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DSM1 and DSM2 were relatively the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 vs DS was a big difference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1566678-162E-4CFD-9324-C0C5C9E57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51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027"/>
    </mc:Choice>
    <mc:Fallback>
      <p:transition spd="slow" advTm="29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17" x="3003550" y="3384550"/>
          <p14:tracePt t="3605" x="2997200" y="3384550"/>
          <p14:tracePt t="3611" x="2990850" y="3384550"/>
          <p14:tracePt t="3613" x="2984500" y="3384550"/>
          <p14:tracePt t="3618" x="2978150" y="3384550"/>
          <p14:tracePt t="3622" x="2978150" y="3378200"/>
          <p14:tracePt t="3627" x="2965450" y="3378200"/>
          <p14:tracePt t="3634" x="2959100" y="3365500"/>
          <p14:tracePt t="3641" x="2946400" y="3359150"/>
          <p14:tracePt t="3648" x="2940050" y="3352800"/>
          <p14:tracePt t="3655" x="2933700" y="3352800"/>
          <p14:tracePt t="3669" x="2927350" y="3352800"/>
          <p14:tracePt t="3676" x="2914650" y="3352800"/>
          <p14:tracePt t="3683" x="2889250" y="3340100"/>
          <p14:tracePt t="3690" x="2857500" y="3327400"/>
          <p14:tracePt t="3697" x="2838450" y="3314700"/>
          <p14:tracePt t="3704" x="2832100" y="3314700"/>
          <p14:tracePt t="3717" x="2825750" y="3308350"/>
          <p14:tracePt t="3724" x="2813050" y="3295650"/>
          <p14:tracePt t="3731" x="2794000" y="3270250"/>
          <p14:tracePt t="3738" x="2781300" y="3238500"/>
          <p14:tracePt t="3745" x="2762250" y="3194050"/>
          <p14:tracePt t="3752" x="2749550" y="3149600"/>
          <p14:tracePt t="3759" x="2736850" y="3098800"/>
          <p14:tracePt t="3766" x="2730500" y="3067050"/>
          <p14:tracePt t="3773" x="2724150" y="3048000"/>
          <p14:tracePt t="4015" x="2717800" y="3048000"/>
          <p14:tracePt t="4018" x="2711450" y="3048000"/>
          <p14:tracePt t="4026" x="2705100" y="3048000"/>
          <p14:tracePt t="4051" x="2698750" y="3048000"/>
          <p14:tracePt t="4113" x="2692400" y="3048000"/>
          <p14:tracePt t="4118" x="2686050" y="3048000"/>
          <p14:tracePt t="4122" x="2686050" y="3041650"/>
          <p14:tracePt t="4127" x="2679700" y="3041650"/>
          <p14:tracePt t="4146" x="2673350" y="3041650"/>
          <p14:tracePt t="4273" x="2667000" y="3041650"/>
          <p14:tracePt t="4288" x="2660650" y="3041650"/>
          <p14:tracePt t="4310" x="2654300" y="3041650"/>
          <p14:tracePt t="4344" x="2654300" y="3035300"/>
          <p14:tracePt t="4542" x="2647950" y="3035300"/>
          <p14:tracePt t="4553" x="2641600" y="3035300"/>
          <p14:tracePt t="4556" x="2635250" y="3035300"/>
          <p14:tracePt t="4558" x="2628900" y="3035300"/>
          <p14:tracePt t="4565" x="2603500" y="3035300"/>
          <p14:tracePt t="4572" x="2565400" y="3048000"/>
          <p14:tracePt t="4579" x="2527300" y="3054350"/>
          <p14:tracePt t="4586" x="2482850" y="3060700"/>
          <p14:tracePt t="4592" x="2432050" y="3067050"/>
          <p14:tracePt t="4599" x="2393950" y="3073400"/>
          <p14:tracePt t="4606" x="2349500" y="3079750"/>
          <p14:tracePt t="4613" x="2298700" y="3086100"/>
          <p14:tracePt t="4620" x="2260600" y="3092450"/>
          <p14:tracePt t="4627" x="2216150" y="3098800"/>
          <p14:tracePt t="4634" x="2184400" y="3098800"/>
          <p14:tracePt t="4641" x="2159000" y="3105150"/>
          <p14:tracePt t="4648" x="2133600" y="3105150"/>
          <p14:tracePt t="4655" x="2127250" y="3105150"/>
          <p14:tracePt t="4662" x="2120900" y="3105150"/>
          <p14:tracePt t="4705" x="2114550" y="3105150"/>
          <p14:tracePt t="4721" x="2108200" y="3105150"/>
          <p14:tracePt t="4760" x="2101850" y="3105150"/>
          <p14:tracePt t="5191" x="2095500" y="3105150"/>
          <p14:tracePt t="5197" x="2095500" y="3098800"/>
          <p14:tracePt t="5206" x="2089150" y="3098800"/>
          <p14:tracePt t="5216" x="2082800" y="3098800"/>
          <p14:tracePt t="5218" x="2082800" y="3092450"/>
          <p14:tracePt t="5225" x="2082800" y="3086100"/>
          <p14:tracePt t="5226" x="2082800" y="3079750"/>
          <p14:tracePt t="5231" x="2076450" y="3073400"/>
          <p14:tracePt t="5238" x="2076450" y="3054350"/>
          <p14:tracePt t="5245" x="2076450" y="3041650"/>
          <p14:tracePt t="5252" x="2076450" y="3028950"/>
          <p14:tracePt t="5259" x="2070100" y="3016250"/>
          <p14:tracePt t="5267" x="2070100" y="2997200"/>
          <p14:tracePt t="5273" x="2070100" y="2984500"/>
          <p14:tracePt t="5280" x="2070100" y="2971800"/>
          <p14:tracePt t="5287" x="2070100" y="2965450"/>
          <p14:tracePt t="5294" x="2070100" y="2959100"/>
          <p14:tracePt t="5301" x="2070100" y="2946400"/>
          <p14:tracePt t="5722" x="2063750" y="2946400"/>
          <p14:tracePt t="7562" x="2057400" y="2946400"/>
          <p14:tracePt t="7607" x="2057400" y="2952750"/>
          <p14:tracePt t="7613" x="2063750" y="2952750"/>
          <p14:tracePt t="7614" x="2063750" y="2959100"/>
          <p14:tracePt t="7620" x="2095500" y="2984500"/>
          <p14:tracePt t="7627" x="2171700" y="3028950"/>
          <p14:tracePt t="7634" x="2254250" y="3073400"/>
          <p14:tracePt t="7641" x="2355850" y="3124200"/>
          <p14:tracePt t="7648" x="2444750" y="3175000"/>
          <p14:tracePt t="7655" x="2565400" y="3232150"/>
          <p14:tracePt t="7662" x="2660650" y="3289300"/>
          <p14:tracePt t="7669" x="2743200" y="3327400"/>
          <p14:tracePt t="7676" x="2825750" y="3371850"/>
          <p14:tracePt t="7683" x="2914650" y="3409950"/>
          <p14:tracePt t="7690" x="2990850" y="3448050"/>
          <p14:tracePt t="7697" x="3060700" y="3479800"/>
          <p14:tracePt t="7704" x="3117850" y="3505200"/>
          <p14:tracePt t="7710" x="3168650" y="3524250"/>
          <p14:tracePt t="7717" x="3206750" y="3536950"/>
          <p14:tracePt t="7725" x="3238500" y="3549650"/>
          <p14:tracePt t="7731" x="3263900" y="3562350"/>
          <p14:tracePt t="7738" x="3282950" y="3568700"/>
          <p14:tracePt t="7745" x="3289300" y="3568700"/>
          <p14:tracePt t="7944" x="3295650" y="3575050"/>
          <p14:tracePt t="7949" x="3295650" y="3581400"/>
          <p14:tracePt t="7950" x="3302000" y="3581400"/>
          <p14:tracePt t="7954" x="3308350" y="3594100"/>
          <p14:tracePt t="7960" x="3340100" y="3632200"/>
          <p14:tracePt t="7967" x="3390900" y="3683000"/>
          <p14:tracePt t="7974" x="3454400" y="3752850"/>
          <p14:tracePt t="7981" x="3530600" y="3829050"/>
          <p14:tracePt t="7988" x="3625850" y="3917950"/>
          <p14:tracePt t="7995" x="3714750" y="4006850"/>
          <p14:tracePt t="8002" x="3810000" y="4114800"/>
          <p14:tracePt t="8009" x="3905250" y="4229100"/>
          <p14:tracePt t="8016" x="3994150" y="4343400"/>
          <p14:tracePt t="8023" x="4064000" y="4457700"/>
          <p14:tracePt t="8030" x="4108450" y="4546600"/>
          <p14:tracePt t="8037" x="4140200" y="4648200"/>
          <p14:tracePt t="8044" x="4146550" y="4743450"/>
          <p14:tracePt t="8051" x="4127500" y="4819650"/>
          <p14:tracePt t="8058" x="4083050" y="4902200"/>
          <p14:tracePt t="8065" x="4006850" y="4972050"/>
          <p14:tracePt t="8072" x="3917950" y="5035550"/>
          <p14:tracePt t="8079" x="3816350" y="5092700"/>
          <p14:tracePt t="8085" x="3714750" y="5149850"/>
          <p14:tracePt t="8092" x="3613150" y="5194300"/>
          <p14:tracePt t="8099" x="3530600" y="5238750"/>
          <p14:tracePt t="8106" x="3473450" y="5264150"/>
          <p14:tracePt t="8113" x="3435350" y="5283200"/>
          <p14:tracePt t="8120" x="3422650" y="5289550"/>
          <p14:tracePt t="8127" x="3422650" y="5295900"/>
          <p14:tracePt t="8145" x="3429000" y="5295900"/>
          <p14:tracePt t="8148" x="3435350" y="5289550"/>
          <p14:tracePt t="8155" x="3454400" y="5276850"/>
          <p14:tracePt t="8162" x="3479800" y="5264150"/>
          <p14:tracePt t="8169" x="3524250" y="5257800"/>
          <p14:tracePt t="8176" x="3587750" y="5238750"/>
          <p14:tracePt t="8183" x="3663950" y="5226050"/>
          <p14:tracePt t="8190" x="3752850" y="5213350"/>
          <p14:tracePt t="8197" x="3835400" y="5207000"/>
          <p14:tracePt t="8204" x="3917950" y="5200650"/>
          <p14:tracePt t="8210" x="3987800" y="5200650"/>
          <p14:tracePt t="8217" x="4064000" y="5200650"/>
          <p14:tracePt t="8224" x="4127500" y="5207000"/>
          <p14:tracePt t="8231" x="4203700" y="5219700"/>
          <p14:tracePt t="8238" x="4286250" y="5232400"/>
          <p14:tracePt t="8245" x="4362450" y="5245100"/>
          <p14:tracePt t="8252" x="4445000" y="5251450"/>
          <p14:tracePt t="8259" x="4514850" y="5257800"/>
          <p14:tracePt t="8266" x="4578350" y="5264150"/>
          <p14:tracePt t="8273" x="4610100" y="5264150"/>
          <p14:tracePt t="8280" x="4635500" y="5270500"/>
          <p14:tracePt t="8287" x="4641850" y="5270500"/>
          <p14:tracePt t="8294" x="4648200" y="5270500"/>
          <p14:tracePt t="8317" x="4654550" y="5270500"/>
          <p14:tracePt t="8322" x="4654550" y="5276850"/>
          <p14:tracePt t="8338" x="4654550" y="5283200"/>
          <p14:tracePt t="8349" x="4654550" y="5289550"/>
          <p14:tracePt t="8354" x="4654550" y="5295900"/>
          <p14:tracePt t="8361" x="4654550" y="5302250"/>
          <p14:tracePt t="8365" x="4654550" y="5308600"/>
          <p14:tracePt t="8370" x="4654550" y="5314950"/>
          <p14:tracePt t="8378" x="4654550" y="5321300"/>
          <p14:tracePt t="8389" x="4660900" y="5327650"/>
          <p14:tracePt t="8414" x="4660900" y="5334000"/>
          <p14:tracePt t="8420" x="4660900" y="5340350"/>
          <p14:tracePt t="8423" x="4667250" y="5340350"/>
          <p14:tracePt t="8428" x="4673600" y="5340350"/>
          <p14:tracePt t="8433" x="4673600" y="5346700"/>
          <p14:tracePt t="8440" x="4692650" y="5359400"/>
          <p14:tracePt t="8447" x="4711700" y="5365750"/>
          <p14:tracePt t="8454" x="4730750" y="5378450"/>
          <p14:tracePt t="8460" x="4756150" y="5391150"/>
          <p14:tracePt t="8467" x="4781550" y="5397500"/>
          <p14:tracePt t="8474" x="4794250" y="5403850"/>
          <p14:tracePt t="8481" x="4806950" y="5410200"/>
          <p14:tracePt t="8488" x="4819650" y="5410200"/>
          <p14:tracePt t="8495" x="4826000" y="5416550"/>
          <p14:tracePt t="8644" x="4826000" y="5410200"/>
          <p14:tracePt t="8648" x="4826000" y="5403850"/>
          <p14:tracePt t="8654" x="4826000" y="5397500"/>
          <p14:tracePt t="8659" x="4826000" y="5391150"/>
          <p14:tracePt t="8665" x="4826000" y="5384800"/>
          <p14:tracePt t="8669" x="4826000" y="5378450"/>
          <p14:tracePt t="8676" x="4819650" y="5378450"/>
          <p14:tracePt t="8683" x="4819650" y="5372100"/>
          <p14:tracePt t="8690" x="4819650" y="5365750"/>
          <p14:tracePt t="8697" x="4819650" y="5353050"/>
          <p14:tracePt t="8704" x="4813300" y="5346700"/>
          <p14:tracePt t="8711" x="4813300" y="5340350"/>
          <p14:tracePt t="8717" x="4806950" y="5327650"/>
          <p14:tracePt t="8724" x="4806950" y="5321300"/>
          <p14:tracePt t="8731" x="4806950" y="5308600"/>
          <p14:tracePt t="8738" x="4800600" y="5295900"/>
          <p14:tracePt t="8745" x="4794250" y="5289550"/>
          <p14:tracePt t="8752" x="4794250" y="5276850"/>
          <p14:tracePt t="8759" x="4787900" y="5264150"/>
          <p14:tracePt t="8767" x="4781550" y="5251450"/>
          <p14:tracePt t="8773" x="4781550" y="5238750"/>
          <p14:tracePt t="8780" x="4768850" y="5232400"/>
          <p14:tracePt t="8787" x="4756150" y="5226050"/>
          <p14:tracePt t="8794" x="4737100" y="5219700"/>
          <p14:tracePt t="8801" x="4705350" y="5213350"/>
          <p14:tracePt t="8808" x="4673600" y="5200650"/>
          <p14:tracePt t="8816" x="4654550" y="5200650"/>
          <p14:tracePt t="9097" x="4673600" y="5200650"/>
          <p14:tracePt t="9098" x="4679950" y="5200650"/>
          <p14:tracePt t="9100" x="4686300" y="5200650"/>
          <p14:tracePt t="9107" x="4692650" y="5200650"/>
          <p14:tracePt t="9113" x="4730750" y="5194300"/>
          <p14:tracePt t="9120" x="4762500" y="5194300"/>
          <p14:tracePt t="9127" x="4781550" y="5194300"/>
          <p14:tracePt t="9134" x="4794250" y="5194300"/>
          <p14:tracePt t="9148" x="4806950" y="5207000"/>
          <p14:tracePt t="9155" x="4819650" y="5213350"/>
          <p14:tracePt t="9162" x="4826000" y="5219700"/>
          <p14:tracePt t="9169" x="4838700" y="5226050"/>
          <p14:tracePt t="9176" x="4851400" y="5232400"/>
          <p14:tracePt t="9183" x="4857750" y="5245100"/>
          <p14:tracePt t="9190" x="4864100" y="5257800"/>
          <p14:tracePt t="9197" x="4876800" y="5264150"/>
          <p14:tracePt t="9204" x="4889500" y="5283200"/>
          <p14:tracePt t="9210" x="4902200" y="5295900"/>
          <p14:tracePt t="9217" x="4914900" y="5308600"/>
          <p14:tracePt t="9224" x="4927600" y="5321300"/>
          <p14:tracePt t="9231" x="4940300" y="5334000"/>
          <p14:tracePt t="9238" x="4959350" y="5346700"/>
          <p14:tracePt t="9245" x="4965700" y="5353050"/>
          <p14:tracePt t="9252" x="4978400" y="5359400"/>
          <p14:tracePt t="9259" x="4978400" y="5365750"/>
          <p14:tracePt t="9273" x="4984750" y="5372100"/>
          <p14:tracePt t="9336" x="4991100" y="5372100"/>
          <p14:tracePt t="9585" x="4997450" y="5372100"/>
          <p14:tracePt t="9587" x="5003800" y="5372100"/>
          <p14:tracePt t="9595" x="5010150" y="5372100"/>
          <p14:tracePt t="9602" x="5016500" y="5372100"/>
          <p14:tracePt t="9610" x="5022850" y="5372100"/>
          <p14:tracePt t="9616" x="5029200" y="5372100"/>
          <p14:tracePt t="9633" x="5035550" y="5372100"/>
          <p14:tracePt t="10456" x="5041900" y="5372100"/>
          <p14:tracePt t="10458" x="5048250" y="5372100"/>
          <p14:tracePt t="10460" x="5060950" y="5372100"/>
          <p14:tracePt t="10467" x="5099050" y="5365750"/>
          <p14:tracePt t="10474" x="5162550" y="5346700"/>
          <p14:tracePt t="10481" x="5232400" y="5327650"/>
          <p14:tracePt t="10488" x="5308600" y="5314950"/>
          <p14:tracePt t="10495" x="5397500" y="5302250"/>
          <p14:tracePt t="10502" x="5505450" y="5295900"/>
          <p14:tracePt t="10509" x="5638800" y="5283200"/>
          <p14:tracePt t="10516" x="5784850" y="5270500"/>
          <p14:tracePt t="10523" x="5949950" y="5264150"/>
          <p14:tracePt t="10530" x="6121400" y="5251450"/>
          <p14:tracePt t="10537" x="6299200" y="5245100"/>
          <p14:tracePt t="10544" x="6470650" y="5238750"/>
          <p14:tracePt t="10551" x="6591300" y="5232400"/>
          <p14:tracePt t="10558" x="6737350" y="5226050"/>
          <p14:tracePt t="10565" x="6870700" y="5219700"/>
          <p14:tracePt t="10572" x="6991350" y="5219700"/>
          <p14:tracePt t="10579" x="7112000" y="5219700"/>
          <p14:tracePt t="10585" x="7232650" y="5219700"/>
          <p14:tracePt t="10592" x="7340600" y="5226050"/>
          <p14:tracePt t="10600" x="7429500" y="5232400"/>
          <p14:tracePt t="10606" x="7505700" y="5245100"/>
          <p14:tracePt t="10613" x="7569200" y="5251450"/>
          <p14:tracePt t="10620" x="7613650" y="5264150"/>
          <p14:tracePt t="10627" x="7645400" y="5270500"/>
          <p14:tracePt t="10634" x="7670800" y="5276850"/>
          <p14:tracePt t="10641" x="7689850" y="5289550"/>
          <p14:tracePt t="10648" x="7708900" y="5295900"/>
          <p14:tracePt t="10655" x="7715250" y="5295900"/>
          <p14:tracePt t="10662" x="7721600" y="5302250"/>
          <p14:tracePt t="10669" x="7734300" y="5308600"/>
          <p14:tracePt t="10676" x="7740650" y="5314950"/>
          <p14:tracePt t="10683" x="7747000" y="5321300"/>
          <p14:tracePt t="10690" x="7759700" y="5327650"/>
          <p14:tracePt t="10697" x="7766050" y="5334000"/>
          <p14:tracePt t="10704" x="7772400" y="5340350"/>
          <p14:tracePt t="10710" x="7785100" y="5346700"/>
          <p14:tracePt t="10717" x="7791450" y="5346700"/>
          <p14:tracePt t="10724" x="7791450" y="5353050"/>
          <p14:tracePt t="10731" x="7797800" y="5353050"/>
          <p14:tracePt t="10738" x="7804150" y="5353050"/>
          <p14:tracePt t="10745" x="7810500" y="5353050"/>
          <p14:tracePt t="10752" x="7823200" y="5359400"/>
          <p14:tracePt t="10759" x="7835900" y="5365750"/>
          <p14:tracePt t="10766" x="7842250" y="5372100"/>
          <p14:tracePt t="10773" x="7854950" y="5372100"/>
          <p14:tracePt t="10780" x="7867650" y="5372100"/>
          <p14:tracePt t="10787" x="7880350" y="5378450"/>
          <p14:tracePt t="10794" x="7886700" y="5378450"/>
          <p14:tracePt t="10801" x="7893050" y="5378450"/>
          <p14:tracePt t="11023" x="7899400" y="5378450"/>
          <p14:tracePt t="11032" x="7905750" y="5378450"/>
          <p14:tracePt t="11035" x="7912100" y="5378450"/>
          <p14:tracePt t="11038" x="7918450" y="5378450"/>
          <p14:tracePt t="11044" x="7931150" y="5378450"/>
          <p14:tracePt t="11051" x="7943850" y="5378450"/>
          <p14:tracePt t="11058" x="7969250" y="5378450"/>
          <p14:tracePt t="11065" x="7981950" y="5378450"/>
          <p14:tracePt t="11072" x="8001000" y="5378450"/>
          <p14:tracePt t="11079" x="8020050" y="5378450"/>
          <p14:tracePt t="11085" x="8026400" y="5378450"/>
          <p14:tracePt t="11093" x="8032750" y="5378450"/>
          <p14:tracePt t="11256" x="8039100" y="5378450"/>
          <p14:tracePt t="11259" x="8039100" y="5372100"/>
          <p14:tracePt t="11261" x="8045450" y="5372100"/>
          <p14:tracePt t="11266" x="8058150" y="5353050"/>
          <p14:tracePt t="11273" x="8070850" y="5340350"/>
          <p14:tracePt t="11280" x="8077200" y="5334000"/>
          <p14:tracePt t="11296" x="8077200" y="5340350"/>
          <p14:tracePt t="11301" x="8083550" y="5340350"/>
          <p14:tracePt t="11308" x="8096250" y="5340350"/>
          <p14:tracePt t="11315" x="8115300" y="5346700"/>
          <p14:tracePt t="11565" x="8115300" y="5340350"/>
          <p14:tracePt t="11566" x="8115300" y="5334000"/>
          <p14:tracePt t="11572" x="8115300" y="5327650"/>
          <p14:tracePt t="11579" x="8096250" y="5321300"/>
          <p14:tracePt t="11585" x="8013700" y="5257800"/>
          <p14:tracePt t="11592" x="7956550" y="5200650"/>
          <p14:tracePt t="11599" x="7943850" y="5187950"/>
          <p14:tracePt t="11606" x="7931150" y="5181600"/>
          <p14:tracePt t="11613" x="7924800" y="5181600"/>
          <p14:tracePt t="11620" x="7918450" y="5181600"/>
          <p14:tracePt t="11627" x="7918450" y="5175250"/>
          <p14:tracePt t="11634" x="7905750" y="5175250"/>
          <p14:tracePt t="11641" x="7899400" y="5175250"/>
          <p14:tracePt t="11648" x="7893050" y="5168900"/>
          <p14:tracePt t="11655" x="7886700" y="5162550"/>
          <p14:tracePt t="11669" x="7880350" y="5162550"/>
          <p14:tracePt t="11705" x="7880350" y="5156200"/>
          <p14:tracePt t="11784" x="7874000" y="5156200"/>
          <p14:tracePt t="11794" x="7874000" y="5149850"/>
          <p14:tracePt t="11797" x="7867650" y="5149850"/>
          <p14:tracePt t="11801" x="7867650" y="5143500"/>
          <p14:tracePt t="11808" x="7854950" y="5124450"/>
          <p14:tracePt t="11815" x="7842250" y="5105400"/>
          <p14:tracePt t="11815" x="7835900" y="5105400"/>
          <p14:tracePt t="11822" x="7823200" y="5086350"/>
          <p14:tracePt t="11829" x="7804150" y="5060950"/>
          <p14:tracePt t="11836" x="7772400" y="5022850"/>
          <p14:tracePt t="11842" x="7740650" y="4978400"/>
          <p14:tracePt t="11849" x="7702550" y="4927600"/>
          <p14:tracePt t="11856" x="7658100" y="4864100"/>
          <p14:tracePt t="11863" x="7600950" y="4806950"/>
          <p14:tracePt t="11870" x="7543800" y="4737100"/>
          <p14:tracePt t="11877" x="7486650" y="4667250"/>
          <p14:tracePt t="11884" x="7429500" y="4597400"/>
          <p14:tracePt t="11891" x="7372350" y="4533900"/>
          <p14:tracePt t="11898" x="7315200" y="4476750"/>
          <p14:tracePt t="11905" x="7264400" y="4425950"/>
          <p14:tracePt t="11912" x="7219950" y="4375150"/>
          <p14:tracePt t="11919" x="7169150" y="4330700"/>
          <p14:tracePt t="11926" x="7137400" y="4298950"/>
          <p14:tracePt t="11933" x="7086600" y="4260850"/>
          <p14:tracePt t="11940" x="7042150" y="4229100"/>
          <p14:tracePt t="11947" x="7004050" y="4191000"/>
          <p14:tracePt t="11954" x="6959600" y="4159250"/>
          <p14:tracePt t="11960" x="6915150" y="4127500"/>
          <p14:tracePt t="11967" x="6870700" y="4095750"/>
          <p14:tracePt t="11974" x="6826250" y="4064000"/>
          <p14:tracePt t="11981" x="6781800" y="4025900"/>
          <p14:tracePt t="11988" x="6731000" y="3987800"/>
          <p14:tracePt t="11995" x="6680200" y="3949700"/>
          <p14:tracePt t="12002" x="6642100" y="3911600"/>
          <p14:tracePt t="12009" x="6610350" y="3879850"/>
          <p14:tracePt t="12016" x="6584950" y="3841750"/>
          <p14:tracePt t="12023" x="6553200" y="3803650"/>
          <p14:tracePt t="12030" x="6534150" y="3771900"/>
          <p14:tracePt t="12037" x="6515100" y="3733800"/>
          <p14:tracePt t="12044" x="6502400" y="3708400"/>
          <p14:tracePt t="12051" x="6502400" y="3702050"/>
          <p14:tracePt t="12297" x="6496050" y="3702050"/>
          <p14:tracePt t="12301" x="6489700" y="3702050"/>
          <p14:tracePt t="12304" x="6483350" y="3702050"/>
          <p14:tracePt t="12308" x="6470650" y="3702050"/>
          <p14:tracePt t="12315" x="6407150" y="3702050"/>
          <p14:tracePt t="12315" x="6388100" y="3702050"/>
          <p14:tracePt t="12322" x="6273800" y="3702050"/>
          <p14:tracePt t="12329" x="6051550" y="3702050"/>
          <p14:tracePt t="12335" x="5753100" y="3721100"/>
          <p14:tracePt t="12342" x="5429250" y="3752850"/>
          <p14:tracePt t="12349" x="5035550" y="3778250"/>
          <p14:tracePt t="12356" x="4629150" y="3816350"/>
          <p14:tracePt t="12363" x="4210050" y="3854450"/>
          <p14:tracePt t="12370" x="3803650" y="3892550"/>
          <p14:tracePt t="12377" x="3378200" y="3943350"/>
          <p14:tracePt t="12384" x="2971800" y="3981450"/>
          <p14:tracePt t="12391" x="2571750" y="4032250"/>
          <p14:tracePt t="12398" x="2222500" y="4070350"/>
          <p14:tracePt t="12405" x="1873250" y="4114800"/>
          <p14:tracePt t="12412" x="1587500" y="4152900"/>
          <p14:tracePt t="12419" x="1377950" y="4197350"/>
          <p14:tracePt t="12426" x="1168400" y="4241800"/>
          <p14:tracePt t="12433" x="1009650" y="4292600"/>
          <p14:tracePt t="12440" x="895350" y="4324350"/>
          <p14:tracePt t="12447" x="819150" y="4356100"/>
          <p14:tracePt t="12454" x="774700" y="4381500"/>
          <p14:tracePt t="12460" x="749300" y="4400550"/>
          <p14:tracePt t="12467" x="742950" y="4413250"/>
          <p14:tracePt t="12474" x="742950" y="4419600"/>
          <p14:tracePt t="12481" x="742950" y="4425950"/>
          <p14:tracePt t="12488" x="742950" y="4432300"/>
          <p14:tracePt t="12495" x="742950" y="4445000"/>
          <p14:tracePt t="12502" x="742950" y="4457700"/>
          <p14:tracePt t="12509" x="742950" y="4470400"/>
          <p14:tracePt t="12516" x="742950" y="4489450"/>
          <p14:tracePt t="12523" x="742950" y="4508500"/>
          <p14:tracePt t="12530" x="742950" y="4533900"/>
          <p14:tracePt t="12537" x="742950" y="4565650"/>
          <p14:tracePt t="12544" x="742950" y="4597400"/>
          <p14:tracePt t="12551" x="742950" y="4648200"/>
          <p14:tracePt t="12558" x="742950" y="4699000"/>
          <p14:tracePt t="12565" x="742950" y="4762500"/>
          <p14:tracePt t="12572" x="742950" y="4826000"/>
          <p14:tracePt t="12579" x="742950" y="4883150"/>
          <p14:tracePt t="12586" x="736600" y="4946650"/>
          <p14:tracePt t="12592" x="736600" y="5016500"/>
          <p14:tracePt t="12599" x="736600" y="5080000"/>
          <p14:tracePt t="12606" x="749300" y="5149850"/>
          <p14:tracePt t="12613" x="768350" y="5219700"/>
          <p14:tracePt t="12620" x="800100" y="5289550"/>
          <p14:tracePt t="12627" x="831850" y="5353050"/>
          <p14:tracePt t="12634" x="876300" y="5403850"/>
          <p14:tracePt t="12641" x="927100" y="5448300"/>
          <p14:tracePt t="12648" x="977900" y="5486400"/>
          <p14:tracePt t="12655" x="1035050" y="5518150"/>
          <p14:tracePt t="12662" x="1098550" y="5543550"/>
          <p14:tracePt t="12669" x="1168400" y="5568950"/>
          <p14:tracePt t="12676" x="1225550" y="5588000"/>
          <p14:tracePt t="12683" x="1289050" y="5600700"/>
          <p14:tracePt t="12690" x="1358900" y="5613400"/>
          <p14:tracePt t="12697" x="1416050" y="5626100"/>
          <p14:tracePt t="12704" x="1479550" y="5632450"/>
          <p14:tracePt t="12710" x="1530350" y="5638800"/>
          <p14:tracePt t="12717" x="1574800" y="5638800"/>
          <p14:tracePt t="12725" x="1612900" y="5638800"/>
          <p14:tracePt t="12731" x="1657350" y="5638800"/>
          <p14:tracePt t="12738" x="1682750" y="5638800"/>
          <p14:tracePt t="12745" x="1708150" y="5638800"/>
          <p14:tracePt t="12752" x="1733550" y="5638800"/>
          <p14:tracePt t="12759" x="1758950" y="5632450"/>
          <p14:tracePt t="12766" x="1784350" y="5626100"/>
          <p14:tracePt t="12773" x="1809750" y="5619750"/>
          <p14:tracePt t="12780" x="1841500" y="5613400"/>
          <p14:tracePt t="12787" x="1873250" y="5607050"/>
          <p14:tracePt t="12794" x="1898650" y="5594350"/>
          <p14:tracePt t="12801" x="1924050" y="5594350"/>
          <p14:tracePt t="12808" x="1955800" y="5588000"/>
          <p14:tracePt t="12815" x="1974850" y="5581650"/>
          <p14:tracePt t="12815" x="1981200" y="5581650"/>
          <p14:tracePt t="12822" x="2000250" y="5581650"/>
          <p14:tracePt t="12829" x="2019300" y="5581650"/>
          <p14:tracePt t="12835" x="2032000" y="5581650"/>
          <p14:tracePt t="12842" x="2051050" y="5581650"/>
          <p14:tracePt t="12849" x="2076450" y="5581650"/>
          <p14:tracePt t="12856" x="2095500" y="5581650"/>
          <p14:tracePt t="12863" x="2120900" y="5581650"/>
          <p14:tracePt t="12870" x="2139950" y="5581650"/>
          <p14:tracePt t="12877" x="2159000" y="5581650"/>
          <p14:tracePt t="12884" x="2178050" y="5581650"/>
          <p14:tracePt t="12891" x="2197100" y="5581650"/>
          <p14:tracePt t="12898" x="2203450" y="5581650"/>
          <p14:tracePt t="12905" x="2209800" y="5581650"/>
          <p14:tracePt t="12973" x="2209800" y="5588000"/>
          <p14:tracePt t="12995" x="2216150" y="5588000"/>
          <p14:tracePt t="12997" x="2222500" y="5588000"/>
          <p14:tracePt t="13002" x="2235200" y="5588000"/>
          <p14:tracePt t="13009" x="2279650" y="5588000"/>
          <p14:tracePt t="13016" x="2343150" y="5594350"/>
          <p14:tracePt t="13023" x="2425700" y="5607050"/>
          <p14:tracePt t="13030" x="2527300" y="5613400"/>
          <p14:tracePt t="13037" x="2641600" y="5619750"/>
          <p14:tracePt t="13044" x="2749550" y="5626100"/>
          <p14:tracePt t="13051" x="2876550" y="5632450"/>
          <p14:tracePt t="13058" x="3028950" y="5638800"/>
          <p14:tracePt t="13065" x="3175000" y="5645150"/>
          <p14:tracePt t="13072" x="3308350" y="5651500"/>
          <p14:tracePt t="13079" x="3429000" y="5664200"/>
          <p14:tracePt t="13086" x="3530600" y="5676900"/>
          <p14:tracePt t="13092" x="3613150" y="5683250"/>
          <p14:tracePt t="13099" x="3663950" y="5689600"/>
          <p14:tracePt t="13106" x="3695700" y="5695950"/>
          <p14:tracePt t="13113" x="3714750" y="5702300"/>
          <p14:tracePt t="13120" x="3721100" y="5702300"/>
          <p14:tracePt t="13199" x="3727450" y="5702300"/>
          <p14:tracePt t="13218" x="3733800" y="5702300"/>
          <p14:tracePt t="13233" x="3733800" y="5708650"/>
          <p14:tracePt t="13392" x="3740150" y="5708650"/>
          <p14:tracePt t="13408" x="3746500" y="5708650"/>
          <p14:tracePt t="13410" x="3752850" y="5708650"/>
          <p14:tracePt t="13413" x="3759200" y="5708650"/>
          <p14:tracePt t="13419" x="3771900" y="5708650"/>
          <p14:tracePt t="13426" x="3803650" y="5708650"/>
          <p14:tracePt t="13433" x="3829050" y="5708650"/>
          <p14:tracePt t="13440" x="3867150" y="5708650"/>
          <p14:tracePt t="13447" x="3898900" y="5702300"/>
          <p14:tracePt t="13454" x="3924300" y="5702300"/>
          <p14:tracePt t="13461" x="3949700" y="5695950"/>
          <p14:tracePt t="13467" x="3968750" y="5695950"/>
          <p14:tracePt t="13474" x="3975100" y="5695950"/>
          <p14:tracePt t="13700" x="3981450" y="5695950"/>
          <p14:tracePt t="13793" x="3987800" y="5695950"/>
          <p14:tracePt t="13829" x="3994150" y="5695950"/>
          <p14:tracePt t="13859" x="4000500" y="5695950"/>
          <p14:tracePt t="13939" x="3994150" y="5695950"/>
          <p14:tracePt t="13944" x="3994150" y="5689600"/>
          <p14:tracePt t="13954" x="3994150" y="5683250"/>
          <p14:tracePt t="13956" x="3994150" y="5676900"/>
          <p14:tracePt t="13960" x="4000500" y="5670550"/>
          <p14:tracePt t="13967" x="4019550" y="5664200"/>
          <p14:tracePt t="13974" x="4051300" y="5651500"/>
          <p14:tracePt t="13981" x="4095750" y="5638800"/>
          <p14:tracePt t="13988" x="4152900" y="5632450"/>
          <p14:tracePt t="13995" x="4216400" y="5626100"/>
          <p14:tracePt t="14002" x="4305300" y="5619750"/>
          <p14:tracePt t="14009" x="4400550" y="5619750"/>
          <p14:tracePt t="14016" x="4508500" y="5619750"/>
          <p14:tracePt t="14023" x="4629150" y="5619750"/>
          <p14:tracePt t="14030" x="4743450" y="5632450"/>
          <p14:tracePt t="14037" x="4851400" y="5657850"/>
          <p14:tracePt t="14044" x="4940300" y="5670550"/>
          <p14:tracePt t="14051" x="5016500" y="5689600"/>
          <p14:tracePt t="14058" x="5086350" y="5708650"/>
          <p14:tracePt t="14065" x="5137150" y="5727700"/>
          <p14:tracePt t="14072" x="5181600" y="5740400"/>
          <p14:tracePt t="14079" x="5213350" y="5753100"/>
          <p14:tracePt t="14086" x="5238750" y="5765800"/>
          <p14:tracePt t="14093" x="5245100" y="5772150"/>
          <p14:tracePt t="14099" x="5251450" y="5778500"/>
          <p14:tracePt t="14155" x="5257800" y="5778500"/>
          <p14:tracePt t="14168" x="5264150" y="5778500"/>
          <p14:tracePt t="14205" x="5270500" y="5778500"/>
          <p14:tracePt t="14410" x="5276850" y="5778500"/>
          <p14:tracePt t="14766" x="5283200" y="5778500"/>
          <p14:tracePt t="14768" x="5289550" y="5772150"/>
          <p14:tracePt t="14773" x="5308600" y="5765800"/>
          <p14:tracePt t="14780" x="5365750" y="5740400"/>
          <p14:tracePt t="14787" x="5448300" y="5715000"/>
          <p14:tracePt t="14794" x="5530850" y="5695950"/>
          <p14:tracePt t="14801" x="5645150" y="5676900"/>
          <p14:tracePt t="14808" x="5772150" y="5657850"/>
          <p14:tracePt t="14815" x="5905500" y="5638800"/>
          <p14:tracePt t="14815" x="5930900" y="5638800"/>
          <p14:tracePt t="14822" x="6064250" y="5632450"/>
          <p14:tracePt t="14829" x="6235700" y="5619750"/>
          <p14:tracePt t="14836" x="6432550" y="5613400"/>
          <p14:tracePt t="14842" x="6623050" y="5613400"/>
          <p14:tracePt t="14849" x="6807200" y="5619750"/>
          <p14:tracePt t="14856" x="7004050" y="5632450"/>
          <p14:tracePt t="14863" x="7175500" y="5651500"/>
          <p14:tracePt t="14870" x="7334250" y="5670550"/>
          <p14:tracePt t="14877" x="7461250" y="5689600"/>
          <p14:tracePt t="14884" x="7588250" y="5708650"/>
          <p14:tracePt t="14891" x="7696200" y="5734050"/>
          <p14:tracePt t="14898" x="7797800" y="5759450"/>
          <p14:tracePt t="14905" x="7880350" y="5778500"/>
          <p14:tracePt t="14912" x="7950200" y="5803900"/>
          <p14:tracePt t="14919" x="8001000" y="5822950"/>
          <p14:tracePt t="14926" x="8032750" y="5835650"/>
          <p14:tracePt t="14933" x="8058150" y="5842000"/>
          <p14:tracePt t="14940" x="8064500" y="5848350"/>
          <p14:tracePt t="14947" x="8070850" y="5854700"/>
          <p14:tracePt t="15139" x="8070850" y="5848350"/>
          <p14:tracePt t="15142" x="8064500" y="5842000"/>
          <p14:tracePt t="15143" x="8058150" y="5835650"/>
          <p14:tracePt t="15148" x="8039100" y="5803900"/>
          <p14:tracePt t="15155" x="7994650" y="5740400"/>
          <p14:tracePt t="15162" x="7924800" y="5670550"/>
          <p14:tracePt t="15169" x="7848600" y="5594350"/>
          <p14:tracePt t="15176" x="7721600" y="5486400"/>
          <p14:tracePt t="15183" x="7562850" y="5365750"/>
          <p14:tracePt t="15190" x="7359650" y="5219700"/>
          <p14:tracePt t="15197" x="7118350" y="5054600"/>
          <p14:tracePt t="15204" x="6838950" y="4895850"/>
          <p14:tracePt t="15211" x="6553200" y="4762500"/>
          <p14:tracePt t="15217" x="6261100" y="4641850"/>
          <p14:tracePt t="15224" x="5988050" y="4546600"/>
          <p14:tracePt t="15231" x="5721350" y="4470400"/>
          <p14:tracePt t="15238" x="5461000" y="4400550"/>
          <p14:tracePt t="15245" x="5219700" y="4349750"/>
          <p14:tracePt t="15252" x="4997450" y="4298950"/>
          <p14:tracePt t="15259" x="4781550" y="4254500"/>
          <p14:tracePt t="15267" x="4584700" y="4216400"/>
          <p14:tracePt t="15273" x="4394200" y="4184650"/>
          <p14:tracePt t="15280" x="4248150" y="4152900"/>
          <p14:tracePt t="15287" x="4121150" y="4127500"/>
          <p14:tracePt t="15294" x="4013200" y="4102100"/>
          <p14:tracePt t="15301" x="3943350" y="4083050"/>
          <p14:tracePt t="15308" x="3898900" y="4070350"/>
          <p14:tracePt t="15315" x="3867150" y="4057650"/>
          <p14:tracePt t="15315" x="3860800" y="4057650"/>
          <p14:tracePt t="15322" x="3854450" y="4057650"/>
          <p14:tracePt t="15329" x="3848100" y="4051300"/>
          <p14:tracePt t="15432" x="3841750" y="4051300"/>
          <p14:tracePt t="15442" x="3835400" y="4051300"/>
          <p14:tracePt t="15445" x="3829050" y="4051300"/>
          <p14:tracePt t="15451" x="3822700" y="4051300"/>
          <p14:tracePt t="15455" x="3822700" y="4057650"/>
          <p14:tracePt t="15461" x="3816350" y="4057650"/>
          <p14:tracePt t="15467" x="3797300" y="4070350"/>
          <p14:tracePt t="15474" x="3790950" y="4076700"/>
          <p14:tracePt t="15481" x="3778250" y="4095750"/>
          <p14:tracePt t="15488" x="3771900" y="4114800"/>
          <p14:tracePt t="15495" x="3765550" y="4133850"/>
          <p14:tracePt t="15502" x="3752850" y="4159250"/>
          <p14:tracePt t="15509" x="3752850" y="4191000"/>
          <p14:tracePt t="15516" x="3746500" y="4222750"/>
          <p14:tracePt t="15523" x="3746500" y="4254500"/>
          <p14:tracePt t="15530" x="3746500" y="4286250"/>
          <p14:tracePt t="15537" x="3746500" y="4311650"/>
          <p14:tracePt t="15544" x="3752850" y="4337050"/>
          <p14:tracePt t="15551" x="3765550" y="4375150"/>
          <p14:tracePt t="15558" x="3771900" y="4400550"/>
          <p14:tracePt t="15565" x="3784600" y="4425950"/>
          <p14:tracePt t="15572" x="3797300" y="4451350"/>
          <p14:tracePt t="15579" x="3810000" y="4483100"/>
          <p14:tracePt t="15586" x="3816350" y="4495800"/>
          <p14:tracePt t="15593" x="3829050" y="4521200"/>
          <p14:tracePt t="15600" x="3841750" y="4540250"/>
          <p14:tracePt t="15606" x="3848100" y="4546600"/>
          <p14:tracePt t="15613" x="3854450" y="4559300"/>
          <p14:tracePt t="15620" x="3860800" y="4565650"/>
          <p14:tracePt t="15681" x="3867150" y="4565650"/>
          <p14:tracePt t="15686" x="3873500" y="4565650"/>
          <p14:tracePt t="15691" x="3879850" y="4565650"/>
          <p14:tracePt t="15692" x="3886200" y="4565650"/>
          <p14:tracePt t="15697" x="3892550" y="4559300"/>
          <p14:tracePt t="15704" x="3911600" y="4552950"/>
          <p14:tracePt t="15711" x="3924300" y="4540250"/>
          <p14:tracePt t="15717" x="3943350" y="4533900"/>
          <p14:tracePt t="15724" x="3962400" y="4527550"/>
          <p14:tracePt t="15731" x="3987800" y="4521200"/>
          <p14:tracePt t="15738" x="4013200" y="4514850"/>
          <p14:tracePt t="15745" x="4051300" y="4514850"/>
          <p14:tracePt t="15752" x="4089400" y="4508500"/>
          <p14:tracePt t="15759" x="4133850" y="4502150"/>
          <p14:tracePt t="15766" x="4171950" y="4495800"/>
          <p14:tracePt t="15773" x="4203700" y="4495800"/>
          <p14:tracePt t="15780" x="4235450" y="4489450"/>
          <p14:tracePt t="15787" x="4267200" y="4483100"/>
          <p14:tracePt t="15794" x="4292600" y="4483100"/>
          <p14:tracePt t="15801" x="4330700" y="4476750"/>
          <p14:tracePt t="15808" x="4356100" y="4470400"/>
          <p14:tracePt t="15815" x="4394200" y="4470400"/>
          <p14:tracePt t="15822" x="4419600" y="4464050"/>
          <p14:tracePt t="15829" x="4457700" y="4457700"/>
          <p14:tracePt t="15836" x="4495800" y="4451350"/>
          <p14:tracePt t="15842" x="4527550" y="4451350"/>
          <p14:tracePt t="15849" x="4559300" y="4445000"/>
          <p14:tracePt t="15856" x="4597400" y="4438650"/>
          <p14:tracePt t="15863" x="4622800" y="4432300"/>
          <p14:tracePt t="15870" x="4648200" y="4432300"/>
          <p14:tracePt t="15877" x="4667250" y="4425950"/>
          <p14:tracePt t="15884" x="4673600" y="4425950"/>
          <p14:tracePt t="15891" x="4679950" y="4419600"/>
          <p14:tracePt t="15921" x="4679950" y="4413250"/>
          <p14:tracePt t="15957" x="4686300" y="4413250"/>
          <p14:tracePt t="15962" x="4692650" y="4413250"/>
          <p14:tracePt t="15972" x="4686300" y="4413250"/>
          <p14:tracePt t="15976" x="4679950" y="4413250"/>
          <p14:tracePt t="15978" x="4673600" y="4413250"/>
          <p14:tracePt t="15981" x="4660900" y="4413250"/>
          <p14:tracePt t="15988" x="4635500" y="4419600"/>
          <p14:tracePt t="15995" x="4597400" y="4419600"/>
          <p14:tracePt t="16002" x="4546600" y="4419600"/>
          <p14:tracePt t="16009" x="4476750" y="4419600"/>
          <p14:tracePt t="16016" x="4394200" y="4419600"/>
          <p14:tracePt t="16023" x="4298950" y="4413250"/>
          <p14:tracePt t="16030" x="4191000" y="4406900"/>
          <p14:tracePt t="16037" x="4076700" y="4406900"/>
          <p14:tracePt t="16044" x="3962400" y="4406900"/>
          <p14:tracePt t="16051" x="3867150" y="4406900"/>
          <p14:tracePt t="16058" x="3759200" y="4406900"/>
          <p14:tracePt t="16065" x="3670300" y="4406900"/>
          <p14:tracePt t="16072" x="3600450" y="4406900"/>
          <p14:tracePt t="16079" x="3549650" y="4406900"/>
          <p14:tracePt t="16086" x="3517900" y="4406900"/>
          <p14:tracePt t="16092" x="3511550" y="4406900"/>
          <p14:tracePt t="16099" x="3505200" y="4406900"/>
          <p14:tracePt t="16175" x="3511550" y="4406900"/>
          <p14:tracePt t="16179" x="3517900" y="4406900"/>
          <p14:tracePt t="16183" x="3524250" y="4406900"/>
          <p14:tracePt t="16190" x="3536950" y="4406900"/>
          <p14:tracePt t="16197" x="3562350" y="4406900"/>
          <p14:tracePt t="16204" x="3587750" y="4406900"/>
          <p14:tracePt t="16211" x="3625850" y="4406900"/>
          <p14:tracePt t="16217" x="3663950" y="4406900"/>
          <p14:tracePt t="16224" x="3714750" y="4406900"/>
          <p14:tracePt t="16231" x="3765550" y="4406900"/>
          <p14:tracePt t="16238" x="3822700" y="4406900"/>
          <p14:tracePt t="16245" x="3886200" y="4413250"/>
          <p14:tracePt t="16252" x="3968750" y="4413250"/>
          <p14:tracePt t="16259" x="4064000" y="4413250"/>
          <p14:tracePt t="16266" x="4171950" y="4425950"/>
          <p14:tracePt t="16273" x="4298950" y="4432300"/>
          <p14:tracePt t="16280" x="4438650" y="4438650"/>
          <p14:tracePt t="16287" x="4584700" y="4438650"/>
          <p14:tracePt t="16294" x="4705350" y="4445000"/>
          <p14:tracePt t="16301" x="4851400" y="4451350"/>
          <p14:tracePt t="16308" x="5010150" y="4451350"/>
          <p14:tracePt t="16315" x="5156200" y="4451350"/>
          <p14:tracePt t="16315" x="5187950" y="4451350"/>
          <p14:tracePt t="16322" x="5308600" y="4451350"/>
          <p14:tracePt t="16329" x="5467350" y="4445000"/>
          <p14:tracePt t="16336" x="5632450" y="4438650"/>
          <p14:tracePt t="16343" x="5797550" y="4432300"/>
          <p14:tracePt t="16349" x="5962650" y="4425950"/>
          <p14:tracePt t="16356" x="6134100" y="4425950"/>
          <p14:tracePt t="16363" x="6299200" y="4419600"/>
          <p14:tracePt t="16370" x="6445250" y="4413250"/>
          <p14:tracePt t="16377" x="6591300" y="4406900"/>
          <p14:tracePt t="16384" x="6737350" y="4400550"/>
          <p14:tracePt t="16391" x="6870700" y="4400550"/>
          <p14:tracePt t="16398" x="6997700" y="4400550"/>
          <p14:tracePt t="16405" x="7118350" y="4400550"/>
          <p14:tracePt t="16412" x="7226300" y="4400550"/>
          <p14:tracePt t="16419" x="7308850" y="4400550"/>
          <p14:tracePt t="16426" x="7391400" y="4400550"/>
          <p14:tracePt t="16433" x="7467600" y="4406900"/>
          <p14:tracePt t="16440" x="7531100" y="4413250"/>
          <p14:tracePt t="16447" x="7588250" y="4413250"/>
          <p14:tracePt t="16454" x="7632700" y="4419600"/>
          <p14:tracePt t="16461" x="7670800" y="4425950"/>
          <p14:tracePt t="16467" x="7696200" y="4432300"/>
          <p14:tracePt t="16474" x="7721600" y="4432300"/>
          <p14:tracePt t="16481" x="7727950" y="4438650"/>
          <p14:tracePt t="16488" x="7734300" y="4438650"/>
          <p14:tracePt t="16525" x="7740650" y="4438650"/>
          <p14:tracePt t="16588" x="7740650" y="4445000"/>
          <p14:tracePt t="16595" x="7734300" y="4445000"/>
          <p14:tracePt t="16596" x="7727950" y="4445000"/>
          <p14:tracePt t="16599" x="7721600" y="4445000"/>
          <p14:tracePt t="16606" x="7696200" y="4445000"/>
          <p14:tracePt t="16613" x="7658100" y="4445000"/>
          <p14:tracePt t="16620" x="7620000" y="4451350"/>
          <p14:tracePt t="16627" x="7562850" y="4457700"/>
          <p14:tracePt t="16634" x="7512050" y="4457700"/>
          <p14:tracePt t="16641" x="7448550" y="4457700"/>
          <p14:tracePt t="16648" x="7385050" y="4464050"/>
          <p14:tracePt t="16655" x="7296150" y="4464050"/>
          <p14:tracePt t="16662" x="7207250" y="4470400"/>
          <p14:tracePt t="16669" x="7099300" y="4470400"/>
          <p14:tracePt t="16676" x="6997700" y="4470400"/>
          <p14:tracePt t="16683" x="6864350" y="4476750"/>
          <p14:tracePt t="16690" x="6711950" y="4476750"/>
          <p14:tracePt t="16697" x="6559550" y="4476750"/>
          <p14:tracePt t="16704" x="6394450" y="4476750"/>
          <p14:tracePt t="16710" x="6210300" y="4483100"/>
          <p14:tracePt t="16717" x="6032500" y="4495800"/>
          <p14:tracePt t="16724" x="5854700" y="4508500"/>
          <p14:tracePt t="16731" x="5657850" y="4514850"/>
          <p14:tracePt t="16738" x="5461000" y="4521200"/>
          <p14:tracePt t="16745" x="5251450" y="4533900"/>
          <p14:tracePt t="16752" x="5048250" y="4540250"/>
          <p14:tracePt t="16759" x="4857750" y="4540250"/>
          <p14:tracePt t="16766" x="4673600" y="4546600"/>
          <p14:tracePt t="16773" x="4521200" y="4559300"/>
          <p14:tracePt t="16780" x="4394200" y="4559300"/>
          <p14:tracePt t="16787" x="4286250" y="4572000"/>
          <p14:tracePt t="16794" x="4197350" y="4584700"/>
          <p14:tracePt t="16801" x="4140200" y="4591050"/>
          <p14:tracePt t="16808" x="4083050" y="4597400"/>
          <p14:tracePt t="16815" x="4044950" y="4610100"/>
          <p14:tracePt t="16822" x="4019550" y="4616450"/>
          <p14:tracePt t="16829" x="4000500" y="4622800"/>
          <p14:tracePt t="16836" x="3994150" y="4629150"/>
          <p14:tracePt t="16843" x="3987800" y="4629150"/>
          <p14:tracePt t="16856" x="3981450" y="4629150"/>
          <p14:tracePt t="16874" x="3981450" y="4635500"/>
          <p14:tracePt t="16882" x="3975100" y="4635500"/>
          <p14:tracePt t="16886" x="3975100" y="4641850"/>
          <p14:tracePt t="16887" x="3968750" y="4641850"/>
          <p14:tracePt t="16892" x="3968750" y="4648200"/>
          <p14:tracePt t="16898" x="3949700" y="4654550"/>
          <p14:tracePt t="16905" x="3930650" y="4660900"/>
          <p14:tracePt t="16912" x="3905250" y="4673600"/>
          <p14:tracePt t="16919" x="3873500" y="4679950"/>
          <p14:tracePt t="16926" x="3848100" y="4692650"/>
          <p14:tracePt t="16933" x="3810000" y="4711700"/>
          <p14:tracePt t="16940" x="3784600" y="4724400"/>
          <p14:tracePt t="16947" x="3752850" y="4743450"/>
          <p14:tracePt t="16954" x="3727450" y="4756150"/>
          <p14:tracePt t="16961" x="3708400" y="4768850"/>
          <p14:tracePt t="16968" x="3695700" y="4775200"/>
          <p14:tracePt t="16982" x="3695700" y="4781550"/>
          <p14:tracePt t="17087" x="3702050" y="4781550"/>
          <p14:tracePt t="17092" x="3708400" y="4781550"/>
          <p14:tracePt t="17093" x="3708400" y="4787900"/>
          <p14:tracePt t="17099" x="3714750" y="4787900"/>
          <p14:tracePt t="17106" x="3733800" y="4794250"/>
          <p14:tracePt t="17113" x="3746500" y="4794250"/>
          <p14:tracePt t="17120" x="3771900" y="4794250"/>
          <p14:tracePt t="17127" x="3803650" y="4800600"/>
          <p14:tracePt t="17134" x="3835400" y="4800600"/>
          <p14:tracePt t="17141" x="3879850" y="4806950"/>
          <p14:tracePt t="17148" x="3943350" y="4813300"/>
          <p14:tracePt t="17155" x="4013200" y="4813300"/>
          <p14:tracePt t="17162" x="4083050" y="4813300"/>
          <p14:tracePt t="17169" x="4165600" y="4813300"/>
          <p14:tracePt t="17176" x="4235450" y="4813300"/>
          <p14:tracePt t="17183" x="4324350" y="4813300"/>
          <p14:tracePt t="17190" x="4400550" y="4813300"/>
          <p14:tracePt t="17197" x="4483100" y="4806950"/>
          <p14:tracePt t="17204" x="4572000" y="4800600"/>
          <p14:tracePt t="17211" x="4648200" y="4800600"/>
          <p14:tracePt t="17217" x="4730750" y="4800600"/>
          <p14:tracePt t="17224" x="4813300" y="4800600"/>
          <p14:tracePt t="17231" x="4902200" y="4794250"/>
          <p14:tracePt t="17238" x="4997450" y="4794250"/>
          <p14:tracePt t="17245" x="5092700" y="4794250"/>
          <p14:tracePt t="17252" x="5200650" y="4794250"/>
          <p14:tracePt t="17259" x="5302250" y="4794250"/>
          <p14:tracePt t="17266" x="5410200" y="4794250"/>
          <p14:tracePt t="17273" x="5518150" y="4794250"/>
          <p14:tracePt t="17280" x="5632450" y="4794250"/>
          <p14:tracePt t="17287" x="5740400" y="4794250"/>
          <p14:tracePt t="17294" x="5848350" y="4794250"/>
          <p14:tracePt t="17301" x="5962650" y="4794250"/>
          <p14:tracePt t="17308" x="6083300" y="4787900"/>
          <p14:tracePt t="17315" x="6216650" y="4787900"/>
          <p14:tracePt t="17315" x="6235700" y="4787900"/>
          <p14:tracePt t="17322" x="6350000" y="4787900"/>
          <p14:tracePt t="17329" x="6477000" y="4787900"/>
          <p14:tracePt t="17336" x="6610350" y="4781550"/>
          <p14:tracePt t="17342" x="6737350" y="4781550"/>
          <p14:tracePt t="17349" x="6858000" y="4775200"/>
          <p14:tracePt t="17356" x="6978650" y="4768850"/>
          <p14:tracePt t="17363" x="7086600" y="4762500"/>
          <p14:tracePt t="17370" x="7188200" y="4762500"/>
          <p14:tracePt t="17377" x="7296150" y="4756150"/>
          <p14:tracePt t="17384" x="7404100" y="4756150"/>
          <p14:tracePt t="17391" x="7499350" y="4756150"/>
          <p14:tracePt t="17398" x="7600950" y="4756150"/>
          <p14:tracePt t="17405" x="7689850" y="4756150"/>
          <p14:tracePt t="17412" x="7772400" y="4756150"/>
          <p14:tracePt t="17419" x="7842250" y="4762500"/>
          <p14:tracePt t="17426" x="7899400" y="4775200"/>
          <p14:tracePt t="17433" x="7950200" y="4775200"/>
          <p14:tracePt t="17440" x="7981950" y="4775200"/>
          <p14:tracePt t="17447" x="8001000" y="4781550"/>
          <p14:tracePt t="17814" x="7994650" y="4781550"/>
          <p14:tracePt t="17817" x="7988300" y="4781550"/>
          <p14:tracePt t="17825" x="7981950" y="4781550"/>
          <p14:tracePt t="17832" x="7975600" y="4781550"/>
          <p14:tracePt t="17839" x="7975600" y="4775200"/>
          <p14:tracePt t="17843" x="7969250" y="4775200"/>
          <p14:tracePt t="17872" x="7969250" y="4768850"/>
          <p14:tracePt t="17873" x="7969250" y="4762500"/>
          <p14:tracePt t="17877" x="7969250" y="4749800"/>
          <p14:tracePt t="17884" x="7962900" y="4718050"/>
          <p14:tracePt t="17891" x="7950200" y="4679950"/>
          <p14:tracePt t="17898" x="7937500" y="4648200"/>
          <p14:tracePt t="17905" x="7937500" y="4629150"/>
          <p14:tracePt t="17912" x="7924800" y="4603750"/>
          <p14:tracePt t="17919" x="7912100" y="4578350"/>
          <p14:tracePt t="17926" x="7905750" y="4552950"/>
          <p14:tracePt t="17933" x="7905750" y="4540250"/>
          <p14:tracePt t="18186" x="7893050" y="4533900"/>
          <p14:tracePt t="18187" x="7886700" y="4533900"/>
          <p14:tracePt t="18190" x="7867650" y="4527550"/>
          <p14:tracePt t="18204" x="7804150" y="4508500"/>
          <p14:tracePt t="18211" x="7721600" y="4483100"/>
          <p14:tracePt t="18218" x="7651750" y="4464050"/>
          <p14:tracePt t="18224" x="7620000" y="4464050"/>
          <p14:tracePt t="18231" x="7594600" y="4464050"/>
          <p14:tracePt t="18238" x="7581900" y="4464050"/>
          <p14:tracePt t="18245" x="7556500" y="4464050"/>
          <p14:tracePt t="18252" x="7537450" y="4464050"/>
          <p14:tracePt t="18259" x="7518400" y="4470400"/>
          <p14:tracePt t="18266" x="7499350" y="4470400"/>
          <p14:tracePt t="18273" x="7480300" y="4476750"/>
          <p14:tracePt t="18280" x="7461250" y="4476750"/>
          <p14:tracePt t="18287" x="7448550" y="4483100"/>
          <p14:tracePt t="18294" x="7429500" y="4483100"/>
          <p14:tracePt t="18301" x="7423150" y="4483100"/>
          <p14:tracePt t="18308" x="7416800" y="4483100"/>
          <p14:tracePt t="18315" x="7410450" y="4483100"/>
          <p14:tracePt t="18542" x="7410450" y="4489450"/>
          <p14:tracePt t="18552" x="7410450" y="4495800"/>
          <p14:tracePt t="18555" x="7404100" y="4495800"/>
          <p14:tracePt t="18558" x="7397750" y="4495800"/>
          <p14:tracePt t="18565" x="7366000" y="4502150"/>
          <p14:tracePt t="18572" x="7321550" y="4502150"/>
          <p14:tracePt t="18579" x="7258050" y="4508500"/>
          <p14:tracePt t="18586" x="7207250" y="4514850"/>
          <p14:tracePt t="18592" x="7137400" y="4521200"/>
          <p14:tracePt t="18599" x="7061200" y="4533900"/>
          <p14:tracePt t="18606" x="6972300" y="4540250"/>
          <p14:tracePt t="18613" x="6864350" y="4552950"/>
          <p14:tracePt t="18620" x="6756400" y="4559300"/>
          <p14:tracePt t="18627" x="6629400" y="4578350"/>
          <p14:tracePt t="18634" x="6515100" y="4591050"/>
          <p14:tracePt t="18641" x="6381750" y="4610100"/>
          <p14:tracePt t="18648" x="6242050" y="4629150"/>
          <p14:tracePt t="18655" x="6108700" y="4648200"/>
          <p14:tracePt t="18662" x="5988050" y="4673600"/>
          <p14:tracePt t="18669" x="5848350" y="4705350"/>
          <p14:tracePt t="18676" x="5727700" y="4730750"/>
          <p14:tracePt t="18683" x="5594350" y="4768850"/>
          <p14:tracePt t="18690" x="5435600" y="4806950"/>
          <p14:tracePt t="18697" x="5276850" y="4857750"/>
          <p14:tracePt t="18704" x="5111750" y="4908550"/>
          <p14:tracePt t="18711" x="4946650" y="4953000"/>
          <p14:tracePt t="18718" x="4787900" y="5010150"/>
          <p14:tracePt t="18724" x="4641850" y="5060950"/>
          <p14:tracePt t="18731" x="4489450" y="5111750"/>
          <p14:tracePt t="18738" x="4356100" y="5149850"/>
          <p14:tracePt t="18745" x="4222750" y="5200650"/>
          <p14:tracePt t="18752" x="4102100" y="5245100"/>
          <p14:tracePt t="18759" x="3981450" y="5289550"/>
          <p14:tracePt t="18767" x="3873500" y="5334000"/>
          <p14:tracePt t="18773" x="3771900" y="5372100"/>
          <p14:tracePt t="18780" x="3676650" y="5410200"/>
          <p14:tracePt t="18787" x="3594100" y="5454650"/>
          <p14:tracePt t="18794" x="3517900" y="5480050"/>
          <p14:tracePt t="18801" x="3467100" y="5511800"/>
          <p14:tracePt t="18808" x="3416300" y="5543550"/>
          <p14:tracePt t="18815" x="3390900" y="5562600"/>
          <p14:tracePt t="18816" x="3390900" y="5568950"/>
          <p14:tracePt t="18822" x="3371850" y="5588000"/>
          <p14:tracePt t="18829" x="3359150" y="5607050"/>
          <p14:tracePt t="18836" x="3352800" y="5619750"/>
          <p14:tracePt t="18842" x="3352800" y="5638800"/>
          <p14:tracePt t="18849" x="3346450" y="5645150"/>
          <p14:tracePt t="18857" x="3346450" y="5651500"/>
          <p14:tracePt t="18921" x="3346450" y="5657850"/>
          <p14:tracePt t="18922" x="3346450" y="5664200"/>
          <p14:tracePt t="18926" x="3346450" y="5670550"/>
          <p14:tracePt t="18933" x="3346450" y="5683250"/>
          <p14:tracePt t="18940" x="3346450" y="5695950"/>
          <p14:tracePt t="18947" x="3346450" y="5715000"/>
          <p14:tracePt t="18954" x="3346450" y="5727700"/>
          <p14:tracePt t="18961" x="3346450" y="5746750"/>
          <p14:tracePt t="18967" x="3346450" y="5759450"/>
          <p14:tracePt t="18974" x="3346450" y="5778500"/>
          <p14:tracePt t="18981" x="3346450" y="5797550"/>
          <p14:tracePt t="18988" x="3346450" y="5822950"/>
          <p14:tracePt t="18995" x="3340100" y="5842000"/>
          <p14:tracePt t="19002" x="3340100" y="5861050"/>
          <p14:tracePt t="19009" x="3333750" y="5880100"/>
          <p14:tracePt t="19016" x="3333750" y="5899150"/>
          <p14:tracePt t="19023" x="3327400" y="5911850"/>
          <p14:tracePt t="19030" x="3321050" y="5924550"/>
          <p14:tracePt t="19037" x="3321050" y="5937250"/>
          <p14:tracePt t="19044" x="3314700" y="5949950"/>
          <p14:tracePt t="19051" x="3314700" y="5956300"/>
          <p14:tracePt t="19058" x="3314700" y="5962650"/>
          <p14:tracePt t="19065" x="3308350" y="5975350"/>
          <p14:tracePt t="19079" x="3308350" y="5981700"/>
          <p14:tracePt t="19243" x="3302000" y="5981700"/>
          <p14:tracePt t="19247" x="3295650" y="5981700"/>
          <p14:tracePt t="19248" x="3295650" y="5975350"/>
          <p14:tracePt t="19252" x="3282950" y="5962650"/>
          <p14:tracePt t="19259" x="3244850" y="5924550"/>
          <p14:tracePt t="19266" x="3194050" y="5880100"/>
          <p14:tracePt t="19273" x="3143250" y="5816600"/>
          <p14:tracePt t="19280" x="3092450" y="5746750"/>
          <p14:tracePt t="19287" x="3041650" y="5670550"/>
          <p14:tracePt t="19294" x="3003550" y="5600700"/>
          <p14:tracePt t="19301" x="2952750" y="5518150"/>
          <p14:tracePt t="19308" x="2908300" y="5429250"/>
          <p14:tracePt t="19315" x="2870200" y="5359400"/>
          <p14:tracePt t="19315" x="2863850" y="5353050"/>
          <p14:tracePt t="19322" x="2832100" y="5289550"/>
          <p14:tracePt t="19329" x="2800350" y="5219700"/>
          <p14:tracePt t="19336" x="2781300" y="5162550"/>
          <p14:tracePt t="19342" x="2762250" y="5111750"/>
          <p14:tracePt t="19349" x="2755900" y="5060950"/>
          <p14:tracePt t="19356" x="2749550" y="5016500"/>
          <p14:tracePt t="19363" x="2749550" y="4972050"/>
          <p14:tracePt t="19370" x="2749550" y="4940300"/>
          <p14:tracePt t="19377" x="2749550" y="4908550"/>
          <p14:tracePt t="19384" x="2749550" y="4889500"/>
          <p14:tracePt t="19391" x="2749550" y="4870450"/>
          <p14:tracePt t="19398" x="2749550" y="4857750"/>
          <p14:tracePt t="19405" x="2755900" y="4845050"/>
          <p14:tracePt t="19412" x="2755900" y="4838700"/>
          <p14:tracePt t="19419" x="2762250" y="4838700"/>
          <p14:tracePt t="19501" x="2762250" y="4845050"/>
          <p14:tracePt t="19503" x="2762250" y="4851400"/>
          <p14:tracePt t="19509" x="2768600" y="4864100"/>
          <p14:tracePt t="19516" x="2774950" y="4889500"/>
          <p14:tracePt t="19523" x="2774950" y="4908550"/>
          <p14:tracePt t="19530" x="2787650" y="4933950"/>
          <p14:tracePt t="19537" x="2794000" y="4959350"/>
          <p14:tracePt t="19544" x="2794000" y="4984750"/>
          <p14:tracePt t="19551" x="2800350" y="5010150"/>
          <p14:tracePt t="19558" x="2806700" y="5035550"/>
          <p14:tracePt t="19565" x="2813050" y="5067300"/>
          <p14:tracePt t="19572" x="2819400" y="5092700"/>
          <p14:tracePt t="19579" x="2819400" y="5118100"/>
          <p14:tracePt t="19586" x="2832100" y="5143500"/>
          <p14:tracePt t="19592" x="2832100" y="5162550"/>
          <p14:tracePt t="19599" x="2838450" y="5181600"/>
          <p14:tracePt t="19606" x="2844800" y="5194300"/>
          <p14:tracePt t="19613" x="2844800" y="5207000"/>
          <p14:tracePt t="19620" x="2844800" y="5219700"/>
          <p14:tracePt t="19695" x="2844800" y="5226050"/>
          <p14:tracePt t="19708" x="2844800" y="5232400"/>
          <p14:tracePt t="19713" x="2851150" y="5238750"/>
          <p14:tracePt t="19715" x="2851150" y="5245100"/>
          <p14:tracePt t="19717" x="2851150" y="5251450"/>
          <p14:tracePt t="19724" x="2857500" y="5270500"/>
          <p14:tracePt t="19731" x="2857500" y="5289550"/>
          <p14:tracePt t="19738" x="2863850" y="5308600"/>
          <p14:tracePt t="19745" x="2863850" y="5321300"/>
          <p14:tracePt t="19752" x="2863850" y="5334000"/>
          <p14:tracePt t="19759" x="2863850" y="5346700"/>
          <p14:tracePt t="19766" x="2863850" y="5353050"/>
          <p14:tracePt t="19773" x="2870200" y="5359400"/>
          <p14:tracePt t="19780" x="2870200" y="5365750"/>
          <p14:tracePt t="19938" x="2870200" y="5359400"/>
          <p14:tracePt t="19942" x="2870200" y="5353050"/>
          <p14:tracePt t="19944" x="2870200" y="5346700"/>
          <p14:tracePt t="19947" x="2870200" y="5340350"/>
          <p14:tracePt t="19954" x="2870200" y="5308600"/>
          <p14:tracePt t="19961" x="2870200" y="5264150"/>
          <p14:tracePt t="19968" x="2876550" y="5213350"/>
          <p14:tracePt t="19975" x="2889250" y="5149850"/>
          <p14:tracePt t="19981" x="2889250" y="5092700"/>
          <p14:tracePt t="19988" x="2901950" y="5022850"/>
          <p14:tracePt t="19995" x="2901950" y="4965700"/>
          <p14:tracePt t="20002" x="2914650" y="4895850"/>
          <p14:tracePt t="20009" x="2914650" y="4826000"/>
          <p14:tracePt t="20016" x="2921000" y="4768850"/>
          <p14:tracePt t="20023" x="2927350" y="4718050"/>
          <p14:tracePt t="20030" x="2927350" y="4667250"/>
          <p14:tracePt t="20037" x="2927350" y="4629150"/>
          <p14:tracePt t="20044" x="2927350" y="4591050"/>
          <p14:tracePt t="20051" x="2927350" y="4559300"/>
          <p14:tracePt t="20058" x="2933700" y="4521200"/>
          <p14:tracePt t="20065" x="2933700" y="4489450"/>
          <p14:tracePt t="20072" x="2933700" y="4445000"/>
          <p14:tracePt t="20079" x="2933700" y="4406900"/>
          <p14:tracePt t="20086" x="2940050" y="4362450"/>
          <p14:tracePt t="20092" x="2940050" y="4318000"/>
          <p14:tracePt t="20099" x="2940050" y="4273550"/>
          <p14:tracePt t="20106" x="2940050" y="4229100"/>
          <p14:tracePt t="20113" x="2940050" y="4184650"/>
          <p14:tracePt t="20120" x="2940050" y="4140200"/>
          <p14:tracePt t="20127" x="2940050" y="4095750"/>
          <p14:tracePt t="20134" x="2940050" y="4044950"/>
          <p14:tracePt t="20141" x="2933700" y="3994150"/>
          <p14:tracePt t="20148" x="2933700" y="3949700"/>
          <p14:tracePt t="20155" x="2921000" y="3898900"/>
          <p14:tracePt t="20162" x="2908300" y="3854450"/>
          <p14:tracePt t="20169" x="2895600" y="3816350"/>
          <p14:tracePt t="20176" x="2889250" y="3778250"/>
          <p14:tracePt t="20183" x="2876550" y="3746500"/>
          <p14:tracePt t="20190" x="2870200" y="3708400"/>
          <p14:tracePt t="20197" x="2863850" y="3683000"/>
          <p14:tracePt t="20204" x="2851150" y="3657600"/>
          <p14:tracePt t="20211" x="2844800" y="3644900"/>
          <p14:tracePt t="20218" x="2838450" y="3632200"/>
          <p14:tracePt t="20224" x="2838450" y="3625850"/>
          <p14:tracePt t="20232" x="2832100" y="3619500"/>
          <p14:tracePt t="20252" x="2825750" y="3619500"/>
          <p14:tracePt t="20287" x="2819400" y="3619500"/>
          <p14:tracePt t="20292" x="2813050" y="3619500"/>
          <p14:tracePt t="20298" x="2806700" y="3619500"/>
          <p14:tracePt t="20301" x="2800350" y="3625850"/>
          <p14:tracePt t="20308" x="2787650" y="3632200"/>
          <p14:tracePt t="20315" x="2768600" y="3638550"/>
          <p14:tracePt t="20316" x="2768600" y="3644900"/>
          <p14:tracePt t="20322" x="2755900" y="3644900"/>
          <p14:tracePt t="20329" x="2743200" y="3657600"/>
          <p14:tracePt t="20336" x="2730500" y="3670300"/>
          <p14:tracePt t="20342" x="2724150" y="3670300"/>
          <p14:tracePt t="20349" x="2717800" y="3676650"/>
          <p14:tracePt t="20356" x="2711450" y="3676650"/>
          <p14:tracePt t="20370" x="2711450" y="3683000"/>
          <p14:tracePt t="20425" x="2717800" y="3683000"/>
          <p14:tracePt t="20428" x="2717800" y="3676650"/>
          <p14:tracePt t="20440" x="2724150" y="3676650"/>
          <p14:tracePt t="20471" x="2730500" y="3676650"/>
          <p14:tracePt t="20584" x="2730500" y="3683000"/>
          <p14:tracePt t="20586" x="2730500" y="3689350"/>
          <p14:tracePt t="20588" x="2730500" y="3695700"/>
          <p14:tracePt t="20592" x="2730500" y="3702050"/>
          <p14:tracePt t="20599" x="2730500" y="3733800"/>
          <p14:tracePt t="20606" x="2730500" y="3771900"/>
          <p14:tracePt t="20613" x="2730500" y="3816350"/>
          <p14:tracePt t="20620" x="2730500" y="3873500"/>
          <p14:tracePt t="20627" x="2730500" y="3930650"/>
          <p14:tracePt t="20634" x="2724150" y="3994150"/>
          <p14:tracePt t="20641" x="2717800" y="4057650"/>
          <p14:tracePt t="20648" x="2705100" y="4114800"/>
          <p14:tracePt t="20655" x="2698750" y="4165600"/>
          <p14:tracePt t="20662" x="2692400" y="4222750"/>
          <p14:tracePt t="20669" x="2679700" y="4260850"/>
          <p14:tracePt t="20676" x="2679700" y="4292600"/>
          <p14:tracePt t="20683" x="2679700" y="4318000"/>
          <p14:tracePt t="20690" x="2673350" y="4337050"/>
          <p14:tracePt t="20697" x="2673350" y="4349750"/>
          <p14:tracePt t="20704" x="2673350" y="4356100"/>
          <p14:tracePt t="20799" x="2679700" y="4356100"/>
          <p14:tracePt t="20801" x="2679700" y="4362450"/>
          <p14:tracePt t="20802" x="2686050" y="4362450"/>
          <p14:tracePt t="20816" x="2692400" y="4362450"/>
          <p14:tracePt t="20821" x="2692400" y="4368800"/>
          <p14:tracePt t="20831" x="2692400" y="4375150"/>
          <p14:tracePt t="20833" x="2698750" y="4375150"/>
          <p14:tracePt t="20836" x="2698750" y="4381500"/>
          <p14:tracePt t="20842" x="2698750" y="4387850"/>
          <p14:tracePt t="20849" x="2705100" y="4400550"/>
          <p14:tracePt t="20856" x="2711450" y="4419600"/>
          <p14:tracePt t="20863" x="2717800" y="4438650"/>
          <p14:tracePt t="20870" x="2724150" y="4464050"/>
          <p14:tracePt t="20877" x="2730500" y="4495800"/>
          <p14:tracePt t="20884" x="2736850" y="4521200"/>
          <p14:tracePt t="20891" x="2736850" y="4552950"/>
          <p14:tracePt t="20898" x="2736850" y="4584700"/>
          <p14:tracePt t="20905" x="2736850" y="4616450"/>
          <p14:tracePt t="20912" x="2736850" y="4641850"/>
          <p14:tracePt t="20919" x="2736850" y="4667250"/>
          <p14:tracePt t="20926" x="2736850" y="4692650"/>
          <p14:tracePt t="20933" x="2736850" y="4711700"/>
          <p14:tracePt t="20940" x="2736850" y="4724400"/>
          <p14:tracePt t="20947" x="2736850" y="4743450"/>
          <p14:tracePt t="20954" x="2736850" y="4749800"/>
          <p14:tracePt t="20961" x="2736850" y="4756150"/>
          <p14:tracePt t="20968" x="2736850" y="4762500"/>
          <p14:tracePt t="21035" x="2730500" y="4762500"/>
          <p14:tracePt t="21037" x="2730500" y="4756150"/>
          <p14:tracePt t="21046" x="2730500" y="4749800"/>
          <p14:tracePt t="21051" x="2730500" y="4743450"/>
          <p14:tracePt t="21056" x="2730500" y="4737100"/>
          <p14:tracePt t="21060" x="2730500" y="4730750"/>
          <p14:tracePt t="21065" x="2730500" y="4724400"/>
          <p14:tracePt t="21072" x="2730500" y="4718050"/>
          <p14:tracePt t="21079" x="2730500" y="4705350"/>
          <p14:tracePt t="21086" x="2730500" y="4692650"/>
          <p14:tracePt t="21092" x="2730500" y="4686300"/>
          <p14:tracePt t="21099" x="2730500" y="4679950"/>
          <p14:tracePt t="21107" x="2730500" y="4673600"/>
          <p14:tracePt t="21113" x="2730500" y="4667250"/>
          <p14:tracePt t="21120" x="2730500" y="4654550"/>
          <p14:tracePt t="21134" x="2730500" y="4648200"/>
          <p14:tracePt t="21141" x="2730500" y="4641850"/>
          <p14:tracePt t="21148" x="2730500" y="4635500"/>
          <p14:tracePt t="21155" x="2730500" y="4629150"/>
          <p14:tracePt t="21162" x="2730500" y="4622800"/>
          <p14:tracePt t="21169" x="2730500" y="4616450"/>
          <p14:tracePt t="21177" x="2730500" y="4610100"/>
          <p14:tracePt t="21183" x="2730500" y="4603750"/>
          <p14:tracePt t="21206" x="2730500" y="4597400"/>
          <p14:tracePt t="21234" x="2730500" y="4591050"/>
          <p14:tracePt t="21287" x="2730500" y="4584700"/>
          <p14:tracePt t="21332" x="2730500" y="4578350"/>
          <p14:tracePt t="21434" x="2736850" y="4578350"/>
          <p14:tracePt t="21515" x="2743200" y="4578350"/>
          <p14:tracePt t="21529" x="2743200" y="4584700"/>
          <p14:tracePt t="21532" x="2749550" y="4584700"/>
          <p14:tracePt t="21533" x="2749550" y="4591050"/>
          <p14:tracePt t="21537" x="2749550" y="4597400"/>
          <p14:tracePt t="21544" x="2762250" y="4610100"/>
          <p14:tracePt t="21551" x="2768600" y="4622800"/>
          <p14:tracePt t="21558" x="2768600" y="4635500"/>
          <p14:tracePt t="21565" x="2774950" y="4641850"/>
          <p14:tracePt t="21572" x="2781300" y="4654550"/>
          <p14:tracePt t="21579" x="2794000" y="4673600"/>
          <p14:tracePt t="21586" x="2800350" y="4692650"/>
          <p14:tracePt t="21593" x="2819400" y="4711700"/>
          <p14:tracePt t="21599" x="2838450" y="4737100"/>
          <p14:tracePt t="21606" x="2851150" y="4756150"/>
          <p14:tracePt t="21613" x="2870200" y="4781550"/>
          <p14:tracePt t="21620" x="2889250" y="4800600"/>
          <p14:tracePt t="21628" x="2908300" y="4819650"/>
          <p14:tracePt t="21634" x="2927350" y="4832350"/>
          <p14:tracePt t="21641" x="2946400" y="4845050"/>
          <p14:tracePt t="21648" x="2959100" y="4864100"/>
          <p14:tracePt t="21655" x="2978150" y="4870450"/>
          <p14:tracePt t="21662" x="3003550" y="4883150"/>
          <p14:tracePt t="21669" x="3035300" y="4895850"/>
          <p14:tracePt t="21676" x="3067050" y="4908550"/>
          <p14:tracePt t="21683" x="3111500" y="4914900"/>
          <p14:tracePt t="21690" x="3175000" y="4933950"/>
          <p14:tracePt t="21697" x="3238500" y="4940300"/>
          <p14:tracePt t="21704" x="3321050" y="4946650"/>
          <p14:tracePt t="21711" x="3409950" y="4959350"/>
          <p14:tracePt t="21717" x="3511550" y="4959350"/>
          <p14:tracePt t="21724" x="3600450" y="4959350"/>
          <p14:tracePt t="21731" x="3702050" y="4953000"/>
          <p14:tracePt t="21738" x="3784600" y="4946650"/>
          <p14:tracePt t="21745" x="3867150" y="4921250"/>
          <p14:tracePt t="21752" x="3937000" y="4895850"/>
          <p14:tracePt t="21759" x="4006850" y="4864100"/>
          <p14:tracePt t="21766" x="4051300" y="4838700"/>
          <p14:tracePt t="21773" x="4089400" y="4806950"/>
          <p14:tracePt t="21780" x="4121150" y="4781550"/>
          <p14:tracePt t="21787" x="4146550" y="4756150"/>
          <p14:tracePt t="21794" x="4159250" y="4730750"/>
          <p14:tracePt t="21801" x="4178300" y="4692650"/>
          <p14:tracePt t="21808" x="4197350" y="4660900"/>
          <p14:tracePt t="21815" x="4216400" y="4616450"/>
          <p14:tracePt t="21815" x="4216400" y="4610100"/>
          <p14:tracePt t="21822" x="4229100" y="4572000"/>
          <p14:tracePt t="21829" x="4248150" y="4514850"/>
          <p14:tracePt t="21836" x="4260850" y="4464050"/>
          <p14:tracePt t="21843" x="4273550" y="4406900"/>
          <p14:tracePt t="21849" x="4286250" y="4349750"/>
          <p14:tracePt t="21856" x="4298950" y="4292600"/>
          <p14:tracePt t="21863" x="4311650" y="4235450"/>
          <p14:tracePt t="21870" x="4324350" y="4184650"/>
          <p14:tracePt t="21877" x="4337050" y="4133850"/>
          <p14:tracePt t="21884" x="4349750" y="4089400"/>
          <p14:tracePt t="21891" x="4368800" y="4051300"/>
          <p14:tracePt t="21898" x="4375150" y="4013200"/>
          <p14:tracePt t="21905" x="4387850" y="3987800"/>
          <p14:tracePt t="21912" x="4394200" y="3962400"/>
          <p14:tracePt t="21919" x="4400550" y="3943350"/>
          <p14:tracePt t="21926" x="4406900" y="3924300"/>
          <p14:tracePt t="21933" x="4413250" y="3911600"/>
          <p14:tracePt t="21940" x="4419600" y="3898900"/>
          <p14:tracePt t="21947" x="4419600" y="3886200"/>
          <p14:tracePt t="21954" x="4425950" y="3879850"/>
          <p14:tracePt t="21961" x="4425950" y="3873500"/>
          <p14:tracePt t="21968" x="4425950" y="3860800"/>
          <p14:tracePt t="21996" x="4425950" y="3854450"/>
          <p14:tracePt t="22102" x="4425950" y="3848100"/>
          <p14:tracePt t="22106" x="4432300" y="3848100"/>
          <p14:tracePt t="22107" x="4432300" y="3841750"/>
          <p14:tracePt t="22113" x="4432300" y="3822700"/>
          <p14:tracePt t="22120" x="4438650" y="3803650"/>
          <p14:tracePt t="22127" x="4445000" y="3784600"/>
          <p14:tracePt t="22134" x="4451350" y="3765550"/>
          <p14:tracePt t="22141" x="4451350" y="3746500"/>
          <p14:tracePt t="22148" x="4457700" y="3727450"/>
          <p14:tracePt t="22155" x="4464050" y="3702050"/>
          <p14:tracePt t="22162" x="4470400" y="3683000"/>
          <p14:tracePt t="22169" x="4476750" y="3670300"/>
          <p14:tracePt t="22176" x="4483100" y="3657600"/>
          <p14:tracePt t="22183" x="4483100" y="3651250"/>
          <p14:tracePt t="22276" x="4489450" y="3651250"/>
          <p14:tracePt t="22277" x="4489450" y="3657600"/>
          <p14:tracePt t="22280" x="4495800" y="3663950"/>
          <p14:tracePt t="22287" x="4495800" y="3670300"/>
          <p14:tracePt t="22294" x="4502150" y="3689350"/>
          <p14:tracePt t="22301" x="4502150" y="3702050"/>
          <p14:tracePt t="22308" x="4508500" y="3733800"/>
          <p14:tracePt t="22315" x="4508500" y="3752850"/>
          <p14:tracePt t="22315" x="4508500" y="3765550"/>
          <p14:tracePt t="22322" x="4514850" y="3784600"/>
          <p14:tracePt t="22329" x="4514850" y="3816350"/>
          <p14:tracePt t="22336" x="4514850" y="3841750"/>
          <p14:tracePt t="22342" x="4521200" y="3873500"/>
          <p14:tracePt t="22349" x="4521200" y="3905250"/>
          <p14:tracePt t="22356" x="4521200" y="3930650"/>
          <p14:tracePt t="22363" x="4521200" y="3956050"/>
          <p14:tracePt t="22370" x="4521200" y="3987800"/>
          <p14:tracePt t="22377" x="4521200" y="4019550"/>
          <p14:tracePt t="22384" x="4521200" y="4044950"/>
          <p14:tracePt t="22392" x="4527550" y="4070350"/>
          <p14:tracePt t="22398" x="4527550" y="4095750"/>
          <p14:tracePt t="22405" x="4527550" y="4114800"/>
          <p14:tracePt t="22412" x="4533900" y="4140200"/>
          <p14:tracePt t="22419" x="4533900" y="4159250"/>
          <p14:tracePt t="22426" x="4533900" y="4178300"/>
          <p14:tracePt t="22433" x="4540250" y="4197350"/>
          <p14:tracePt t="22440" x="4546600" y="4222750"/>
          <p14:tracePt t="22447" x="4546600" y="4254500"/>
          <p14:tracePt t="22454" x="4552950" y="4279900"/>
          <p14:tracePt t="22461" x="4559300" y="4305300"/>
          <p14:tracePt t="22467" x="4565650" y="4337050"/>
          <p14:tracePt t="22474" x="4572000" y="4375150"/>
          <p14:tracePt t="22481" x="4578350" y="4413250"/>
          <p14:tracePt t="22488" x="4584700" y="4451350"/>
          <p14:tracePt t="22495" x="4591050" y="4489450"/>
          <p14:tracePt t="22502" x="4597400" y="4533900"/>
          <p14:tracePt t="22509" x="4610100" y="4578350"/>
          <p14:tracePt t="22516" x="4616450" y="4616450"/>
          <p14:tracePt t="22523" x="4622800" y="4660900"/>
          <p14:tracePt t="22530" x="4629150" y="4705350"/>
          <p14:tracePt t="22537" x="4641850" y="4737100"/>
          <p14:tracePt t="22544" x="4648200" y="4768850"/>
          <p14:tracePt t="22551" x="4648200" y="4794250"/>
          <p14:tracePt t="22558" x="4654550" y="4813300"/>
          <p14:tracePt t="22565" x="4660900" y="4826000"/>
          <p14:tracePt t="22638" x="4667250" y="4826000"/>
          <p14:tracePt t="22656" x="4673600" y="4819650"/>
          <p14:tracePt t="22657" x="4673600" y="4813300"/>
          <p14:tracePt t="22662" x="4692650" y="4781550"/>
          <p14:tracePt t="22669" x="4718050" y="4730750"/>
          <p14:tracePt t="22676" x="4743450" y="4686300"/>
          <p14:tracePt t="22683" x="4775200" y="4629150"/>
          <p14:tracePt t="22690" x="4813300" y="4559300"/>
          <p14:tracePt t="22697" x="4845050" y="4483100"/>
          <p14:tracePt t="22704" x="4876800" y="4406900"/>
          <p14:tracePt t="22711" x="4921250" y="4324350"/>
          <p14:tracePt t="22717" x="4959350" y="4241800"/>
          <p14:tracePt t="22724" x="4997450" y="4159250"/>
          <p14:tracePt t="22731" x="5035550" y="4083050"/>
          <p14:tracePt t="22738" x="5073650" y="4013200"/>
          <p14:tracePt t="22745" x="5099050" y="3943350"/>
          <p14:tracePt t="22752" x="5130800" y="3879850"/>
          <p14:tracePt t="22759" x="5156200" y="3835400"/>
          <p14:tracePt t="22767" x="5181600" y="3797300"/>
          <p14:tracePt t="22773" x="5194300" y="3765550"/>
          <p14:tracePt t="22780" x="5213350" y="3746500"/>
          <p14:tracePt t="22787" x="5226050" y="3727450"/>
          <p14:tracePt t="22794" x="5238750" y="3714750"/>
          <p14:tracePt t="22801" x="5251450" y="3702050"/>
          <p14:tracePt t="22808" x="5257800" y="3695700"/>
          <p14:tracePt t="22815" x="5264150" y="3683000"/>
          <p14:tracePt t="22815" x="5270500" y="3683000"/>
          <p14:tracePt t="22822" x="5276850" y="3676650"/>
          <p14:tracePt t="22829" x="5283200" y="3676650"/>
          <p14:tracePt t="22836" x="5295900" y="3670300"/>
          <p14:tracePt t="22843" x="5308600" y="3663950"/>
          <p14:tracePt t="22849" x="5314950" y="3657600"/>
          <p14:tracePt t="22856" x="5327650" y="3651250"/>
          <p14:tracePt t="22863" x="5334000" y="3651250"/>
          <p14:tracePt t="22870" x="5346700" y="3651250"/>
          <p14:tracePt t="22877" x="5353050" y="3644900"/>
          <p14:tracePt t="22884" x="5359400" y="3644900"/>
          <p14:tracePt t="22892" x="5365750" y="3644900"/>
          <p14:tracePt t="22898" x="5372100" y="3644900"/>
          <p14:tracePt t="22905" x="5378450" y="3638550"/>
          <p14:tracePt t="22912" x="5384800" y="3638550"/>
          <p14:tracePt t="22919" x="5391150" y="3632200"/>
          <p14:tracePt t="22933" x="5397500" y="3632200"/>
          <p14:tracePt t="22997" x="5403850" y="3632200"/>
          <p14:tracePt t="23001" x="5410200" y="3632200"/>
          <p14:tracePt t="23006" x="5416550" y="3638550"/>
          <p14:tracePt t="23012" x="5422900" y="3638550"/>
          <p14:tracePt t="23017" x="5429250" y="3644900"/>
          <p14:tracePt t="23023" x="5441950" y="3644900"/>
          <p14:tracePt t="23030" x="5448300" y="3651250"/>
          <p14:tracePt t="23037" x="5461000" y="3663950"/>
          <p14:tracePt t="23044" x="5473700" y="3676650"/>
          <p14:tracePt t="23051" x="5492750" y="3689350"/>
          <p14:tracePt t="23058" x="5505450" y="3702050"/>
          <p14:tracePt t="23065" x="5518150" y="3714750"/>
          <p14:tracePt t="23072" x="5530850" y="3727450"/>
          <p14:tracePt t="23079" x="5543550" y="3740150"/>
          <p14:tracePt t="23086" x="5549900" y="3752850"/>
          <p14:tracePt t="23093" x="5562600" y="3771900"/>
          <p14:tracePt t="23099" x="5568950" y="3784600"/>
          <p14:tracePt t="23106" x="5575300" y="3797300"/>
          <p14:tracePt t="23113" x="5581650" y="3803650"/>
          <p14:tracePt t="23120" x="5588000" y="3810000"/>
          <p14:tracePt t="23127" x="5594350" y="3822700"/>
          <p14:tracePt t="23134" x="5600700" y="3829050"/>
          <p14:tracePt t="23142" x="5600700" y="3835400"/>
          <p14:tracePt t="23148" x="5607050" y="3854450"/>
          <p14:tracePt t="23155" x="5613400" y="3867150"/>
          <p14:tracePt t="23162" x="5619750" y="3879850"/>
          <p14:tracePt t="23169" x="5626100" y="3898900"/>
          <p14:tracePt t="23176" x="5632450" y="3911600"/>
          <p14:tracePt t="23183" x="5638800" y="3930650"/>
          <p14:tracePt t="23190" x="5645150" y="3949700"/>
          <p14:tracePt t="23197" x="5651500" y="3968750"/>
          <p14:tracePt t="23204" x="5657850" y="3994150"/>
          <p14:tracePt t="23211" x="5657850" y="4006850"/>
          <p14:tracePt t="23218" x="5670550" y="4032250"/>
          <p14:tracePt t="23224" x="5676900" y="4051300"/>
          <p14:tracePt t="23231" x="5676900" y="4070350"/>
          <p14:tracePt t="23238" x="5683250" y="4095750"/>
          <p14:tracePt t="23245" x="5695950" y="4121150"/>
          <p14:tracePt t="23252" x="5702300" y="4146550"/>
          <p14:tracePt t="23259" x="5708650" y="4171950"/>
          <p14:tracePt t="23266" x="5708650" y="4191000"/>
          <p14:tracePt t="23273" x="5721350" y="4216400"/>
          <p14:tracePt t="23280" x="5727700" y="4241800"/>
          <p14:tracePt t="23287" x="5727700" y="4267200"/>
          <p14:tracePt t="23294" x="5734050" y="4298950"/>
          <p14:tracePt t="23301" x="5740400" y="4318000"/>
          <p14:tracePt t="23308" x="5746750" y="4349750"/>
          <p14:tracePt t="23315" x="5746750" y="4381500"/>
          <p14:tracePt t="23316" x="5746750" y="4387850"/>
          <p14:tracePt t="23322" x="5753100" y="4406900"/>
          <p14:tracePt t="23329" x="5753100" y="4445000"/>
          <p14:tracePt t="23336" x="5753100" y="4476750"/>
          <p14:tracePt t="23342" x="5759450" y="4514850"/>
          <p14:tracePt t="23349" x="5759450" y="4540250"/>
          <p14:tracePt t="23356" x="5759450" y="4565650"/>
          <p14:tracePt t="23363" x="5759450" y="4584700"/>
          <p14:tracePt t="23370" x="5759450" y="4597400"/>
          <p14:tracePt t="23476" x="5759450" y="4603750"/>
          <p14:tracePt t="23493" x="5759450" y="4610100"/>
          <p14:tracePt t="23497" x="5759450" y="4616450"/>
          <p14:tracePt t="23501" x="5759450" y="4622800"/>
          <p14:tracePt t="23504" x="5759450" y="4629150"/>
          <p14:tracePt t="23509" x="5759450" y="4641850"/>
          <p14:tracePt t="23516" x="5740400" y="4660900"/>
          <p14:tracePt t="23523" x="5727700" y="4679950"/>
          <p14:tracePt t="23530" x="5708650" y="4699000"/>
          <p14:tracePt t="23537" x="5695950" y="4724400"/>
          <p14:tracePt t="23544" x="5689600" y="4724400"/>
          <p14:tracePt t="23551" x="5689600" y="4730750"/>
          <p14:tracePt t="23932" x="5689600" y="4724400"/>
          <p14:tracePt t="23943" x="5695950" y="4724400"/>
          <p14:tracePt t="23971" x="5702300" y="4724400"/>
          <p14:tracePt t="24065" x="5708650" y="4724400"/>
          <p14:tracePt t="24086" x="5708650" y="4718050"/>
          <p14:tracePt t="24190" x="5702300" y="4718050"/>
          <p14:tracePt t="24208" x="5695950" y="4718050"/>
          <p14:tracePt t="24214" x="5689600" y="4718050"/>
          <p14:tracePt t="24224" x="5683250" y="4718050"/>
          <p14:tracePt t="24235" x="5676900" y="4718050"/>
          <p14:tracePt t="24238" x="5676900" y="4711700"/>
          <p14:tracePt t="24241" x="5670550" y="4711700"/>
          <p14:tracePt t="24247" x="5664200" y="4711700"/>
          <p14:tracePt t="24252" x="5657850" y="4711700"/>
          <p14:tracePt t="24259" x="5651500" y="4705350"/>
          <p14:tracePt t="24266" x="5638800" y="4705350"/>
          <p14:tracePt t="24273" x="5626100" y="4699000"/>
          <p14:tracePt t="24280" x="5607050" y="4699000"/>
          <p14:tracePt t="24287" x="5594350" y="4699000"/>
          <p14:tracePt t="24294" x="5581650" y="4699000"/>
          <p14:tracePt t="24301" x="5575300" y="4692650"/>
          <p14:tracePt t="24308" x="5568950" y="4692650"/>
          <p14:tracePt t="26249" x="5568950" y="4686300"/>
          <p14:tracePt t="26253" x="5568950" y="4679950"/>
          <p14:tracePt t="26255" x="5568950" y="4673600"/>
          <p14:tracePt t="26259" x="5575300" y="4654550"/>
          <p14:tracePt t="26266" x="5607050" y="4591050"/>
          <p14:tracePt t="26273" x="5657850" y="4495800"/>
          <p14:tracePt t="26280" x="5715000" y="4406900"/>
          <p14:tracePt t="26287" x="5784850" y="4318000"/>
          <p14:tracePt t="26294" x="5854700" y="4241800"/>
          <p14:tracePt t="26301" x="5930900" y="4159250"/>
          <p14:tracePt t="26308" x="6000750" y="4089400"/>
          <p14:tracePt t="26315" x="6076950" y="4006850"/>
          <p14:tracePt t="26316" x="6096000" y="4000500"/>
          <p14:tracePt t="26322" x="6165850" y="3930650"/>
          <p14:tracePt t="26329" x="6242050" y="3854450"/>
          <p14:tracePt t="26336" x="6324600" y="3784600"/>
          <p14:tracePt t="26343" x="6394450" y="3721100"/>
          <p14:tracePt t="26349" x="6451600" y="3670300"/>
          <p14:tracePt t="26356" x="6502400" y="3632200"/>
          <p14:tracePt t="26363" x="6534150" y="3600450"/>
          <p14:tracePt t="26370" x="6559550" y="3575050"/>
          <p14:tracePt t="26377" x="6578600" y="3562350"/>
          <p14:tracePt t="26384" x="6597650" y="3556000"/>
          <p14:tracePt t="26392" x="6597650" y="3549650"/>
          <p14:tracePt t="26398" x="6604000" y="3549650"/>
          <p14:tracePt t="26456" x="6610350" y="3549650"/>
          <p14:tracePt t="26462" x="6616700" y="3549650"/>
          <p14:tracePt t="26465" x="6623050" y="3549650"/>
          <p14:tracePt t="26468" x="6623050" y="3556000"/>
          <p14:tracePt t="26474" x="6629400" y="3556000"/>
          <p14:tracePt t="26482" x="6635750" y="3562350"/>
          <p14:tracePt t="26488" x="6642100" y="3568700"/>
          <p14:tracePt t="26495" x="6648450" y="3575050"/>
          <p14:tracePt t="26502" x="6654800" y="3581400"/>
          <p14:tracePt t="26509" x="6667500" y="3587750"/>
          <p14:tracePt t="26516" x="6680200" y="3600450"/>
          <p14:tracePt t="26523" x="6686550" y="3619500"/>
          <p14:tracePt t="26530" x="6699250" y="3638550"/>
          <p14:tracePt t="26537" x="6711950" y="3657600"/>
          <p14:tracePt t="26544" x="6724650" y="3683000"/>
          <p14:tracePt t="26551" x="6731000" y="3702050"/>
          <p14:tracePt t="26558" x="6743700" y="3733800"/>
          <p14:tracePt t="26565" x="6756400" y="3765550"/>
          <p14:tracePt t="26572" x="6762750" y="3797300"/>
          <p14:tracePt t="26579" x="6775450" y="3841750"/>
          <p14:tracePt t="26586" x="6794500" y="3879850"/>
          <p14:tracePt t="26593" x="6800850" y="3917950"/>
          <p14:tracePt t="26600" x="6813550" y="3949700"/>
          <p14:tracePt t="26606" x="6832600" y="3987800"/>
          <p14:tracePt t="26613" x="6838950" y="4019550"/>
          <p14:tracePt t="26620" x="6851650" y="4051300"/>
          <p14:tracePt t="26627" x="6858000" y="4076700"/>
          <p14:tracePt t="26634" x="6864350" y="4095750"/>
          <p14:tracePt t="26641" x="6870700" y="4114800"/>
          <p14:tracePt t="26648" x="6877050" y="4133850"/>
          <p14:tracePt t="26655" x="6883400" y="4152900"/>
          <p14:tracePt t="26662" x="6883400" y="4171950"/>
          <p14:tracePt t="26669" x="6896100" y="4197350"/>
          <p14:tracePt t="26676" x="6896100" y="4210050"/>
          <p14:tracePt t="26683" x="6902450" y="4229100"/>
          <p14:tracePt t="26690" x="6908800" y="4248150"/>
          <p14:tracePt t="26697" x="6915150" y="4267200"/>
          <p14:tracePt t="26704" x="6921500" y="4292600"/>
          <p14:tracePt t="26711" x="6927850" y="4311650"/>
          <p14:tracePt t="26718" x="6934200" y="4330700"/>
          <p14:tracePt t="26725" x="6934200" y="4356100"/>
          <p14:tracePt t="26731" x="6946900" y="4375150"/>
          <p14:tracePt t="26738" x="6953250" y="4394200"/>
          <p14:tracePt t="26745" x="6953250" y="4419600"/>
          <p14:tracePt t="26752" x="6959600" y="4432300"/>
          <p14:tracePt t="26759" x="6965950" y="4451350"/>
          <p14:tracePt t="26767" x="6972300" y="4464050"/>
          <p14:tracePt t="26773" x="6972300" y="4476750"/>
          <p14:tracePt t="26780" x="6978650" y="4483100"/>
          <p14:tracePt t="26787" x="6978650" y="4495800"/>
          <p14:tracePt t="26794" x="6985000" y="4502150"/>
          <p14:tracePt t="26801" x="6985000" y="4508500"/>
          <p14:tracePt t="26808" x="6991350" y="4521200"/>
          <p14:tracePt t="26822" x="6997700" y="4527550"/>
          <p14:tracePt t="26829" x="6997700" y="4533900"/>
          <p14:tracePt t="26843" x="6997700" y="4540250"/>
          <p14:tracePt t="26849" x="7004050" y="4546600"/>
          <p14:tracePt t="26856" x="7004050" y="4552950"/>
          <p14:tracePt t="26863" x="7004050" y="4559300"/>
          <p14:tracePt t="26870" x="7010400" y="4572000"/>
          <p14:tracePt t="26877" x="7010400" y="4578350"/>
          <p14:tracePt t="26884" x="7016750" y="4584700"/>
          <p14:tracePt t="26891" x="7016750" y="4591050"/>
          <p14:tracePt t="26898" x="7023100" y="4603750"/>
          <p14:tracePt t="26912" x="7029450" y="4610100"/>
          <p14:tracePt t="26919" x="7029450" y="4616450"/>
          <p14:tracePt t="26935" x="7029450" y="4622800"/>
          <p14:tracePt t="26943" x="7029450" y="4629150"/>
          <p14:tracePt t="26947" x="7035800" y="4629150"/>
          <p14:tracePt t="26967" x="7035800" y="4635500"/>
          <p14:tracePt t="26976" x="7035800" y="4641850"/>
          <p14:tracePt t="26985" x="7042150" y="4641850"/>
          <p14:tracePt t="26986" x="7042150" y="4648200"/>
          <p14:tracePt t="26989" x="7042150" y="4654550"/>
          <p14:tracePt t="26996" x="7042150" y="4660900"/>
          <p14:tracePt t="27002" x="7042150" y="4667250"/>
          <p14:tracePt t="27009" x="7042150" y="4673600"/>
          <p14:tracePt t="27016" x="7048500" y="4686300"/>
          <p14:tracePt t="27023" x="7048500" y="4692650"/>
          <p14:tracePt t="27030" x="7048500" y="4699000"/>
          <p14:tracePt t="27037" x="7048500" y="4711700"/>
          <p14:tracePt t="27044" x="7048500" y="4724400"/>
          <p14:tracePt t="27051" x="7054850" y="4730750"/>
          <p14:tracePt t="27058" x="7054850" y="4743450"/>
          <p14:tracePt t="27065" x="7054850" y="4756150"/>
          <p14:tracePt t="27072" x="7054850" y="4762500"/>
          <p14:tracePt t="27079" x="7054850" y="4775200"/>
          <p14:tracePt t="27086" x="7054850" y="4781550"/>
          <p14:tracePt t="27093" x="7054850" y="4787900"/>
          <p14:tracePt t="27270" x="7048500" y="4787900"/>
          <p14:tracePt t="27291" x="7042150" y="4787900"/>
          <p14:tracePt t="27296" x="7042150" y="4781550"/>
          <p14:tracePt t="27308" x="7035800" y="4781550"/>
          <p14:tracePt t="27312" x="7035800" y="4775200"/>
          <p14:tracePt t="27315" x="7035800" y="4768850"/>
          <p14:tracePt t="27322" x="7035800" y="4756150"/>
          <p14:tracePt t="27329" x="7048500" y="4730750"/>
          <p14:tracePt t="27336" x="7073900" y="4692650"/>
          <p14:tracePt t="27342" x="7092950" y="4654550"/>
          <p14:tracePt t="27349" x="7131050" y="4597400"/>
          <p14:tracePt t="27356" x="7175500" y="4533900"/>
          <p14:tracePt t="27363" x="7219950" y="4464050"/>
          <p14:tracePt t="27370" x="7264400" y="4394200"/>
          <p14:tracePt t="27377" x="7321550" y="4324350"/>
          <p14:tracePt t="27384" x="7378700" y="4241800"/>
          <p14:tracePt t="27391" x="7429500" y="4159250"/>
          <p14:tracePt t="27398" x="7480300" y="4083050"/>
          <p14:tracePt t="27405" x="7524750" y="4013200"/>
          <p14:tracePt t="27412" x="7569200" y="3956050"/>
          <p14:tracePt t="27419" x="7600950" y="3905250"/>
          <p14:tracePt t="27426" x="7626350" y="3867150"/>
          <p14:tracePt t="27433" x="7645400" y="3854450"/>
          <p14:tracePt t="27440" x="7664450" y="3835400"/>
          <p14:tracePt t="27447" x="7683500" y="3829050"/>
          <p14:tracePt t="27454" x="7702550" y="3816350"/>
          <p14:tracePt t="27461" x="7727950" y="3816350"/>
          <p14:tracePt t="27468" x="7753350" y="3810000"/>
          <p14:tracePt t="27474" x="7772400" y="3810000"/>
          <p14:tracePt t="27481" x="7797800" y="3810000"/>
          <p14:tracePt t="27488" x="7823200" y="3810000"/>
          <p14:tracePt t="27495" x="7854950" y="3816350"/>
          <p14:tracePt t="27502" x="7880350" y="3829050"/>
          <p14:tracePt t="27509" x="7912100" y="3848100"/>
          <p14:tracePt t="27516" x="7937500" y="3867150"/>
          <p14:tracePt t="27523" x="7969250" y="3892550"/>
          <p14:tracePt t="27530" x="7994650" y="3917950"/>
          <p14:tracePt t="27537" x="8032750" y="3956050"/>
          <p14:tracePt t="27544" x="8058150" y="3987800"/>
          <p14:tracePt t="27551" x="8083550" y="4025900"/>
          <p14:tracePt t="27558" x="8108950" y="4051300"/>
          <p14:tracePt t="27565" x="8134350" y="4083050"/>
          <p14:tracePt t="27572" x="8153400" y="4121150"/>
          <p14:tracePt t="27579" x="8172450" y="4159250"/>
          <p14:tracePt t="27586" x="8185150" y="4191000"/>
          <p14:tracePt t="27592" x="8191500" y="4222750"/>
          <p14:tracePt t="27599" x="8204200" y="4260850"/>
          <p14:tracePt t="27606" x="8204200" y="4305300"/>
          <p14:tracePt t="27613" x="8216900" y="4349750"/>
          <p14:tracePt t="27620" x="8216900" y="4387850"/>
          <p14:tracePt t="27627" x="8223250" y="4438650"/>
          <p14:tracePt t="27634" x="8223250" y="4476750"/>
          <p14:tracePt t="27641" x="8229600" y="4527550"/>
          <p14:tracePt t="27648" x="8229600" y="4565650"/>
          <p14:tracePt t="27655" x="8235950" y="4603750"/>
          <p14:tracePt t="27662" x="8235950" y="4635500"/>
          <p14:tracePt t="27669" x="8242300" y="4667250"/>
          <p14:tracePt t="27676" x="8255000" y="4692650"/>
          <p14:tracePt t="27683" x="8267700" y="4711700"/>
          <p14:tracePt t="27690" x="8280400" y="4730750"/>
          <p14:tracePt t="27697" x="8293100" y="4743450"/>
          <p14:tracePt t="27704" x="8318500" y="4749800"/>
          <p14:tracePt t="27711" x="8337550" y="4756150"/>
          <p14:tracePt t="27717" x="8375650" y="4762500"/>
          <p14:tracePt t="27724" x="8413750" y="4768850"/>
          <p14:tracePt t="27731" x="8470900" y="4768850"/>
          <p14:tracePt t="27738" x="8553450" y="4768850"/>
          <p14:tracePt t="27745" x="8661400" y="4756150"/>
          <p14:tracePt t="27752" x="8782050" y="4743450"/>
          <p14:tracePt t="27759" x="8921750" y="4730750"/>
          <p14:tracePt t="27766" x="9055100" y="4718050"/>
          <p14:tracePt t="27773" x="9201150" y="4711700"/>
          <p14:tracePt t="27780" x="9340850" y="4705350"/>
          <p14:tracePt t="27787" x="9474200" y="4705350"/>
          <p14:tracePt t="27794" x="9588500" y="4692650"/>
          <p14:tracePt t="27801" x="9677400" y="4692650"/>
          <p14:tracePt t="27808" x="9759950" y="4679950"/>
          <p14:tracePt t="27815" x="9817100" y="4673600"/>
          <p14:tracePt t="27815" x="9823450" y="4673600"/>
          <p14:tracePt t="27822" x="9842500" y="4667250"/>
          <p14:tracePt t="27829" x="9848850" y="4667250"/>
          <p14:tracePt t="27869" x="9848850" y="4660900"/>
          <p14:tracePt t="27923" x="9855200" y="46609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622D-200D-4E7B-928E-4D45ADE3F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Noise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C30D9-5935-4904-BB48-681AAD26E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4760077" cy="4195481"/>
          </a:xfrm>
        </p:spPr>
        <p:txBody>
          <a:bodyPr/>
          <a:lstStyle/>
          <a:p>
            <a:r>
              <a:rPr lang="en-US" dirty="0"/>
              <a:t>The comparison methods reduce the noise of the data when run</a:t>
            </a:r>
          </a:p>
          <a:p>
            <a:r>
              <a:rPr lang="en-US" dirty="0"/>
              <a:t>Smoother</a:t>
            </a:r>
          </a:p>
          <a:p>
            <a:r>
              <a:rPr lang="en-US" dirty="0"/>
              <a:t>Retains same shape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1D551C-AFCD-4F22-9584-8406163AF71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839328" y="170297"/>
            <a:ext cx="5943600" cy="635698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CAD7EB2-85F6-4C6E-A4ED-0DD13EA5E0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19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98"/>
    </mc:Choice>
    <mc:Fallback>
      <p:transition spd="slow" advTm="29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2" x="9848850" y="4660900"/>
          <p14:tracePt t="349" x="9836150" y="4660900"/>
          <p14:tracePt t="350" x="9836150" y="4654550"/>
          <p14:tracePt t="357" x="9772650" y="4654550"/>
          <p14:tracePt t="364" x="9645650" y="4654550"/>
          <p14:tracePt t="371" x="9429750" y="4654550"/>
          <p14:tracePt t="378" x="9137650" y="4660900"/>
          <p14:tracePt t="385" x="8794750" y="4673600"/>
          <p14:tracePt t="392" x="8426450" y="4692650"/>
          <p14:tracePt t="399" x="8020050" y="4711700"/>
          <p14:tracePt t="405" x="7664450" y="4737100"/>
          <p14:tracePt t="412" x="7264400" y="4756150"/>
          <p14:tracePt t="419" x="6877050" y="4781550"/>
          <p14:tracePt t="427" x="6457950" y="4800600"/>
          <p14:tracePt t="433" x="6159500" y="4819650"/>
          <p14:tracePt t="440" x="5848350" y="4826000"/>
          <p14:tracePt t="447" x="5575300" y="4838700"/>
          <p14:tracePt t="454" x="5346700" y="4845050"/>
          <p14:tracePt t="461" x="5162550" y="4845050"/>
          <p14:tracePt t="468" x="5022850" y="4845050"/>
          <p14:tracePt t="475" x="4921250" y="4832350"/>
          <p14:tracePt t="482" x="4851400" y="4826000"/>
          <p14:tracePt t="489" x="4813300" y="4819650"/>
          <p14:tracePt t="496" x="4800600" y="4813300"/>
          <p14:tracePt t="647" x="4794250" y="4813300"/>
          <p14:tracePt t="4698" x="4794250" y="4806950"/>
          <p14:tracePt t="4751" x="4794250" y="4800600"/>
          <p14:tracePt t="4784" x="4794250" y="4794250"/>
          <p14:tracePt t="4786" x="4794250" y="4787900"/>
          <p14:tracePt t="4788" x="4794250" y="4781550"/>
          <p14:tracePt t="4794" x="4794250" y="4730750"/>
          <p14:tracePt t="4801" x="4768850" y="4629150"/>
          <p14:tracePt t="4808" x="4730750" y="4521200"/>
          <p14:tracePt t="4815" x="4679950" y="4406900"/>
          <p14:tracePt t="4822" x="4635500" y="4318000"/>
          <p14:tracePt t="4829" x="4591050" y="4248150"/>
          <p14:tracePt t="4836" x="4572000" y="4216400"/>
          <p14:tracePt t="4843" x="4559300" y="4203700"/>
          <p14:tracePt t="4889" x="4559300" y="4197350"/>
          <p14:tracePt t="4892" x="4565650" y="4197350"/>
          <p14:tracePt t="4893" x="4565650" y="4191000"/>
          <p14:tracePt t="4899" x="4584700" y="4178300"/>
          <p14:tracePt t="4906" x="4610100" y="4159250"/>
          <p14:tracePt t="4912" x="4635500" y="4152900"/>
          <p14:tracePt t="4919" x="4654550" y="4146550"/>
          <p14:tracePt t="4926" x="4679950" y="4133850"/>
          <p14:tracePt t="4933" x="4692650" y="4133850"/>
          <p14:tracePt t="4957" x="4692650" y="4127500"/>
          <p14:tracePt t="5029" x="4686300" y="4127500"/>
          <p14:tracePt t="5042" x="4679950" y="4127500"/>
          <p14:tracePt t="5668" x="4673600" y="4127500"/>
          <p14:tracePt t="5673" x="4667250" y="4127500"/>
          <p14:tracePt t="5675" x="4667250" y="4121150"/>
          <p14:tracePt t="5677" x="4660900" y="4121150"/>
          <p14:tracePt t="5684" x="4654550" y="4121150"/>
          <p14:tracePt t="5694" x="4648200" y="4121150"/>
          <p14:tracePt t="5700" x="4648200" y="4114800"/>
          <p14:tracePt t="5711" x="4641850" y="4114800"/>
          <p14:tracePt t="5718" x="4635500" y="4114800"/>
          <p14:tracePt t="5730" x="4629150" y="4114800"/>
          <p14:tracePt t="5739" x="4629150" y="4108450"/>
          <p14:tracePt t="5742" x="4622800" y="4108450"/>
          <p14:tracePt t="5757" x="4616450" y="4108450"/>
          <p14:tracePt t="5766" x="4610100" y="4108450"/>
          <p14:tracePt t="5784" x="4603750" y="4108450"/>
          <p14:tracePt t="5845" x="4603750" y="4102100"/>
          <p14:tracePt t="5849" x="4597400" y="4102100"/>
          <p14:tracePt t="5868" x="4591050" y="4102100"/>
          <p14:tracePt t="5923" x="4584700" y="4102100"/>
          <p14:tracePt t="6000" x="4578350" y="4102100"/>
          <p14:tracePt t="6009" x="4578350" y="4095750"/>
          <p14:tracePt t="6018" x="4572000" y="4095750"/>
          <p14:tracePt t="6054" x="4565650" y="4095750"/>
          <p14:tracePt t="7017" x="4572000" y="4095750"/>
          <p14:tracePt t="7022" x="4578350" y="4095750"/>
          <p14:tracePt t="7027" x="4584700" y="4095750"/>
          <p14:tracePt t="7030" x="4591050" y="4095750"/>
          <p14:tracePt t="7037" x="4597400" y="4095750"/>
          <p14:tracePt t="7044" x="4603750" y="4095750"/>
          <p14:tracePt t="7430" x="4603750" y="4083050"/>
          <p14:tracePt t="7432" x="4597400" y="4083050"/>
          <p14:tracePt t="7433" x="4591050" y="4076700"/>
          <p14:tracePt t="7440" x="4572000" y="4019550"/>
          <p14:tracePt t="7447" x="4540250" y="3956050"/>
          <p14:tracePt t="7454" x="4502150" y="3892550"/>
          <p14:tracePt t="7461" x="4476750" y="3822700"/>
          <p14:tracePt t="7468" x="4451350" y="3778250"/>
          <p14:tracePt t="7475" x="4425950" y="3721100"/>
          <p14:tracePt t="7482" x="4394200" y="3670300"/>
          <p14:tracePt t="7489" x="4368800" y="3613150"/>
          <p14:tracePt t="7496" x="4337050" y="3562350"/>
          <p14:tracePt t="7503" x="4311650" y="3517900"/>
          <p14:tracePt t="7510" x="4286250" y="3479800"/>
          <p14:tracePt t="7517" x="4267200" y="3448050"/>
          <p14:tracePt t="7524" x="4248150" y="3416300"/>
          <p14:tracePt t="7530" x="4229100" y="3397250"/>
          <p14:tracePt t="7537" x="4216400" y="3371850"/>
          <p14:tracePt t="7544" x="4191000" y="3340100"/>
          <p14:tracePt t="7551" x="4171950" y="3314700"/>
          <p14:tracePt t="7558" x="4152900" y="3289300"/>
          <p14:tracePt t="7565" x="4127500" y="3263900"/>
          <p14:tracePt t="7572" x="4108450" y="3238500"/>
          <p14:tracePt t="7579" x="4089400" y="3219450"/>
          <p14:tracePt t="7586" x="4070350" y="3200400"/>
          <p14:tracePt t="7593" x="4044950" y="3181350"/>
          <p14:tracePt t="7600" x="4025900" y="3168650"/>
          <p14:tracePt t="7607" x="4000500" y="3149600"/>
          <p14:tracePt t="7614" x="3975100" y="3130550"/>
          <p14:tracePt t="7621" x="3937000" y="3111500"/>
          <p14:tracePt t="7628" x="3905250" y="3092450"/>
          <p14:tracePt t="7635" x="3860800" y="3073400"/>
          <p14:tracePt t="7642" x="3810000" y="3054350"/>
          <p14:tracePt t="7649" x="3752850" y="3035300"/>
          <p14:tracePt t="7655" x="3689350" y="3022600"/>
          <p14:tracePt t="7662" x="3619500" y="3009900"/>
          <p14:tracePt t="7669" x="3556000" y="2997200"/>
          <p14:tracePt t="7676" x="3492500" y="2984500"/>
          <p14:tracePt t="7683" x="3435350" y="2971800"/>
          <p14:tracePt t="7690" x="3390900" y="2959100"/>
          <p14:tracePt t="7697" x="3346450" y="2952750"/>
          <p14:tracePt t="7704" x="3314700" y="2946400"/>
          <p14:tracePt t="7711" x="3276600" y="2940050"/>
          <p14:tracePt t="7718" x="3238500" y="2940050"/>
          <p14:tracePt t="7725" x="3206750" y="2940050"/>
          <p14:tracePt t="7732" x="3168650" y="2940050"/>
          <p14:tracePt t="7739" x="3130550" y="2946400"/>
          <p14:tracePt t="7746" x="3086100" y="2959100"/>
          <p14:tracePt t="7753" x="3060700" y="2984500"/>
          <p14:tracePt t="7760" x="3022600" y="3009900"/>
          <p14:tracePt t="8037" x="3035300" y="3009900"/>
          <p14:tracePt t="8039" x="3041650" y="3009900"/>
          <p14:tracePt t="8044" x="3067050" y="3003550"/>
          <p14:tracePt t="8051" x="3098800" y="2990850"/>
          <p14:tracePt t="8058" x="3130550" y="2984500"/>
          <p14:tracePt t="8065" x="3155950" y="2978150"/>
          <p14:tracePt t="8072" x="3175000" y="2978150"/>
          <p14:tracePt t="8079" x="3200400" y="2978150"/>
          <p14:tracePt t="8086" x="3225800" y="2978150"/>
          <p14:tracePt t="8093" x="3263900" y="2978150"/>
          <p14:tracePt t="8100" x="3308350" y="2978150"/>
          <p14:tracePt t="8107" x="3352800" y="2990850"/>
          <p14:tracePt t="8114" x="3409950" y="3003550"/>
          <p14:tracePt t="8121" x="3460750" y="3016250"/>
          <p14:tracePt t="8128" x="3511550" y="3028950"/>
          <p14:tracePt t="8135" x="3549650" y="3035300"/>
          <p14:tracePt t="8142" x="3594100" y="3041650"/>
          <p14:tracePt t="8149" x="3625850" y="3048000"/>
          <p14:tracePt t="8156" x="3651250" y="3054350"/>
          <p14:tracePt t="8162" x="3663950" y="3054350"/>
          <p14:tracePt t="8169" x="3676650" y="3054350"/>
          <p14:tracePt t="8177" x="3689350" y="3060700"/>
          <p14:tracePt t="8183" x="3702050" y="3060700"/>
          <p14:tracePt t="8190" x="3721100" y="3060700"/>
          <p14:tracePt t="8197" x="3740150" y="3060700"/>
          <p14:tracePt t="8204" x="3759200" y="3060700"/>
          <p14:tracePt t="8211" x="3784600" y="3060700"/>
          <p14:tracePt t="8218" x="3797300" y="3060700"/>
          <p14:tracePt t="8225" x="3803650" y="3067050"/>
          <p14:tracePt t="8259" x="3810000" y="3067050"/>
          <p14:tracePt t="8266" x="3816350" y="3067050"/>
          <p14:tracePt t="8267" x="3822700" y="3067050"/>
          <p14:tracePt t="8274" x="3841750" y="3073400"/>
          <p14:tracePt t="8281" x="3873500" y="3079750"/>
          <p14:tracePt t="8288" x="3911600" y="3086100"/>
          <p14:tracePt t="8294" x="3949700" y="3098800"/>
          <p14:tracePt t="8301" x="4000500" y="3105150"/>
          <p14:tracePt t="8308" x="4051300" y="3124200"/>
          <p14:tracePt t="8315" x="4089400" y="3149600"/>
          <p14:tracePt t="8322" x="4133850" y="3181350"/>
          <p14:tracePt t="8329" x="4165600" y="3213100"/>
          <p14:tracePt t="8336" x="4171950" y="3213100"/>
          <p14:tracePt t="8548" x="4197350" y="3213100"/>
          <p14:tracePt t="8549" x="4222750" y="3213100"/>
          <p14:tracePt t="8551" x="4254500" y="3213100"/>
          <p14:tracePt t="8558" x="4273550" y="3213100"/>
          <p14:tracePt t="8565" x="4470400" y="3181350"/>
          <p14:tracePt t="8572" x="4737100" y="3130550"/>
          <p14:tracePt t="8579" x="4972050" y="3092450"/>
          <p14:tracePt t="8586" x="5149850" y="3073400"/>
          <p14:tracePt t="8593" x="5289550" y="3060700"/>
          <p14:tracePt t="8600" x="5410200" y="3054350"/>
          <p14:tracePt t="8607" x="5518150" y="3041650"/>
          <p14:tracePt t="8614" x="5619750" y="3035300"/>
          <p14:tracePt t="8621" x="5734050" y="3022600"/>
          <p14:tracePt t="8628" x="5835650" y="3009900"/>
          <p14:tracePt t="8635" x="5943600" y="3003550"/>
          <p14:tracePt t="8642" x="6045200" y="2997200"/>
          <p14:tracePt t="8649" x="6134100" y="2990850"/>
          <p14:tracePt t="8656" x="6223000" y="2990850"/>
          <p14:tracePt t="8662" x="6299200" y="2984500"/>
          <p14:tracePt t="8669" x="6388100" y="2978150"/>
          <p14:tracePt t="8676" x="6477000" y="2971800"/>
          <p14:tracePt t="8683" x="6565900" y="2965450"/>
          <p14:tracePt t="8690" x="6648450" y="2965450"/>
          <p14:tracePt t="8697" x="6724650" y="2965450"/>
          <p14:tracePt t="8704" x="6813550" y="2965450"/>
          <p14:tracePt t="8711" x="6896100" y="2978150"/>
          <p14:tracePt t="8718" x="6978650" y="2997200"/>
          <p14:tracePt t="8725" x="7061200" y="3022600"/>
          <p14:tracePt t="8732" x="7131050" y="3054350"/>
          <p14:tracePt t="8739" x="7188200" y="3092450"/>
          <p14:tracePt t="8746" x="7239000" y="3136900"/>
          <p14:tracePt t="8753" x="7283450" y="3175000"/>
          <p14:tracePt t="8760" x="7315200" y="3225800"/>
          <p14:tracePt t="8767" x="7359650" y="3289300"/>
          <p14:tracePt t="8774" x="7397750" y="3359150"/>
          <p14:tracePt t="8780" x="7423150" y="3435350"/>
          <p14:tracePt t="8787" x="7461250" y="3543300"/>
          <p14:tracePt t="8788" x="7467600" y="3562350"/>
          <p14:tracePt t="8794" x="7499350" y="3689350"/>
          <p14:tracePt t="8802" x="7512050" y="3860800"/>
          <p14:tracePt t="8808" x="7505700" y="3975100"/>
          <p14:tracePt t="8815" x="7467600" y="4133850"/>
          <p14:tracePt t="8822" x="7423150" y="4279900"/>
          <p14:tracePt t="8829" x="7378700" y="4406900"/>
          <p14:tracePt t="8836" x="7340600" y="4540250"/>
          <p14:tracePt t="8843" x="7308850" y="4654550"/>
          <p14:tracePt t="8850" x="7283450" y="4749800"/>
          <p14:tracePt t="8857" x="7258050" y="4832350"/>
          <p14:tracePt t="8864" x="7245350" y="4895850"/>
          <p14:tracePt t="8871" x="7232650" y="4946650"/>
          <p14:tracePt t="8878" x="7219950" y="4972050"/>
          <p14:tracePt t="8885" x="7213600" y="4978400"/>
          <p14:tracePt t="8892" x="7213600" y="4984750"/>
          <p14:tracePt t="8911" x="7207250" y="4984750"/>
          <p14:tracePt t="8946" x="7200900" y="4984750"/>
          <p14:tracePt t="8968" x="7194550" y="4984750"/>
          <p14:tracePt t="9071" x="7194550" y="4991100"/>
          <p14:tracePt t="9087" x="7188200" y="4991100"/>
          <p14:tracePt t="9119" x="7188200" y="4984750"/>
          <p14:tracePt t="9124" x="7188200" y="4978400"/>
          <p14:tracePt t="9127" x="7194550" y="4978400"/>
          <p14:tracePt t="9128" x="7200900" y="4972050"/>
          <p14:tracePt t="9135" x="7213600" y="4953000"/>
          <p14:tracePt t="9142" x="7232650" y="4927600"/>
          <p14:tracePt t="9148" x="7251700" y="4902200"/>
          <p14:tracePt t="9156" x="7277100" y="4857750"/>
          <p14:tracePt t="9162" x="7289800" y="4813300"/>
          <p14:tracePt t="9169" x="7308850" y="4743450"/>
          <p14:tracePt t="9177" x="7327900" y="4635500"/>
          <p14:tracePt t="9183" x="7334250" y="4552950"/>
          <p14:tracePt t="9190" x="7340600" y="4425950"/>
          <p14:tracePt t="9197" x="7340600" y="4273550"/>
          <p14:tracePt t="9204" x="7315200" y="4095750"/>
          <p14:tracePt t="9211" x="7289800" y="3911600"/>
          <p14:tracePt t="9218" x="7258050" y="3727450"/>
          <p14:tracePt t="9225" x="7226300" y="3543300"/>
          <p14:tracePt t="9232" x="7194550" y="3384550"/>
          <p14:tracePt t="9239" x="7150100" y="3213100"/>
          <p14:tracePt t="9246" x="7105650" y="3048000"/>
          <p14:tracePt t="9253" x="7067550" y="2895600"/>
          <p14:tracePt t="9260" x="7023100" y="2755900"/>
          <p14:tracePt t="9267" x="6978650" y="2616200"/>
          <p14:tracePt t="9274" x="6940550" y="2489200"/>
          <p14:tracePt t="9281" x="6915150" y="2381250"/>
          <p14:tracePt t="9288" x="6896100" y="2292350"/>
          <p14:tracePt t="9294" x="6883400" y="2228850"/>
          <p14:tracePt t="9301" x="6877050" y="2171700"/>
          <p14:tracePt t="9308" x="6870700" y="2133600"/>
          <p14:tracePt t="9315" x="6870700" y="2095500"/>
          <p14:tracePt t="9322" x="6870700" y="2057400"/>
          <p14:tracePt t="9329" x="6870700" y="2019300"/>
          <p14:tracePt t="9336" x="6870700" y="1993900"/>
          <p14:tracePt t="9343" x="6877050" y="1974850"/>
          <p14:tracePt t="9350" x="6883400" y="1955800"/>
          <p14:tracePt t="9357" x="6889750" y="1936750"/>
          <p14:tracePt t="9364" x="6896100" y="1924050"/>
          <p14:tracePt t="9371" x="6902450" y="1911350"/>
          <p14:tracePt t="9378" x="6902450" y="1905000"/>
          <p14:tracePt t="9385" x="6908800" y="1892300"/>
          <p14:tracePt t="9392" x="6915150" y="1885950"/>
          <p14:tracePt t="9399" x="6915150" y="1879600"/>
          <p14:tracePt t="9405" x="6915150" y="1873250"/>
          <p14:tracePt t="9413" x="6921500" y="1866900"/>
          <p14:tracePt t="9419" x="6921500" y="1860550"/>
          <p14:tracePt t="9428" x="6927850" y="1847850"/>
          <p14:tracePt t="9440" x="6934200" y="1835150"/>
          <p14:tracePt t="9447" x="6940550" y="1828800"/>
          <p14:tracePt t="9454" x="6946900" y="1816100"/>
          <p14:tracePt t="9461" x="6953250" y="1803400"/>
          <p14:tracePt t="9468" x="6965950" y="1790700"/>
          <p14:tracePt t="9475" x="6972300" y="1778000"/>
          <p14:tracePt t="9482" x="6985000" y="1758950"/>
          <p14:tracePt t="9489" x="6997700" y="1746250"/>
          <p14:tracePt t="9496" x="7004050" y="1739900"/>
          <p14:tracePt t="9503" x="7016750" y="1720850"/>
          <p14:tracePt t="9510" x="7029450" y="1695450"/>
          <p14:tracePt t="9517" x="7042150" y="1676400"/>
          <p14:tracePt t="9524" x="7054850" y="1651000"/>
          <p14:tracePt t="9531" x="7073900" y="1612900"/>
          <p14:tracePt t="9538" x="7086600" y="1587500"/>
          <p14:tracePt t="9544" x="7092950" y="1555750"/>
          <p14:tracePt t="9551" x="7105650" y="1524000"/>
          <p14:tracePt t="9558" x="7112000" y="1492250"/>
          <p14:tracePt t="9565" x="7118350" y="1473200"/>
          <p14:tracePt t="9572" x="7118350" y="1460500"/>
          <p14:tracePt t="9579" x="7124700" y="1454150"/>
          <p14:tracePt t="9586" x="7124700" y="1441450"/>
          <p14:tracePt t="9697" x="7131050" y="1441450"/>
          <p14:tracePt t="9700" x="7131050" y="1447800"/>
          <p14:tracePt t="9708" x="7131050" y="1454150"/>
          <p14:tracePt t="9714" x="7131050" y="1460500"/>
          <p14:tracePt t="9718" x="7131050" y="1466850"/>
          <p14:tracePt t="9725" x="7131050" y="1479550"/>
          <p14:tracePt t="9732" x="7137400" y="1498600"/>
          <p14:tracePt t="9739" x="7137400" y="1524000"/>
          <p14:tracePt t="9746" x="7137400" y="1555750"/>
          <p14:tracePt t="9753" x="7137400" y="1581150"/>
          <p14:tracePt t="9760" x="7137400" y="1619250"/>
          <p14:tracePt t="9767" x="7137400" y="1657350"/>
          <p14:tracePt t="9774" x="7137400" y="1701800"/>
          <p14:tracePt t="9781" x="7137400" y="1739900"/>
          <p14:tracePt t="9787" x="7137400" y="1778000"/>
          <p14:tracePt t="9794" x="7137400" y="1809750"/>
          <p14:tracePt t="9801" x="7137400" y="1847850"/>
          <p14:tracePt t="9808" x="7137400" y="1879600"/>
          <p14:tracePt t="9815" x="7143750" y="1911350"/>
          <p14:tracePt t="9822" x="7143750" y="1949450"/>
          <p14:tracePt t="9829" x="7143750" y="1981200"/>
          <p14:tracePt t="9836" x="7150100" y="2006600"/>
          <p14:tracePt t="9843" x="7156450" y="2032000"/>
          <p14:tracePt t="9850" x="7156450" y="2057400"/>
          <p14:tracePt t="9857" x="7156450" y="2070100"/>
          <p14:tracePt t="9865" x="7156450" y="2082800"/>
          <p14:tracePt t="9871" x="7156450" y="2089150"/>
          <p14:tracePt t="9971" x="7156450" y="2082800"/>
          <p14:tracePt t="9975" x="7156450" y="2076450"/>
          <p14:tracePt t="9976" x="7156450" y="2070100"/>
          <p14:tracePt t="9982" x="7150100" y="2044700"/>
          <p14:tracePt t="9989" x="7143750" y="2000250"/>
          <p14:tracePt t="9996" x="7137400" y="1943100"/>
          <p14:tracePt t="10003" x="7124700" y="1866900"/>
          <p14:tracePt t="10010" x="7124700" y="1784350"/>
          <p14:tracePt t="10017" x="7124700" y="1708150"/>
          <p14:tracePt t="10024" x="7124700" y="1625600"/>
          <p14:tracePt t="10031" x="7124700" y="1555750"/>
          <p14:tracePt t="10037" x="7124700" y="1492250"/>
          <p14:tracePt t="10044" x="7124700" y="1435100"/>
          <p14:tracePt t="10051" x="7131050" y="1384300"/>
          <p14:tracePt t="10058" x="7131050" y="1339850"/>
          <p14:tracePt t="10065" x="7131050" y="1301750"/>
          <p14:tracePt t="10072" x="7137400" y="1263650"/>
          <p14:tracePt t="10079" x="7137400" y="1238250"/>
          <p14:tracePt t="10086" x="7137400" y="1212850"/>
          <p14:tracePt t="10093" x="7143750" y="1200150"/>
          <p14:tracePt t="10100" x="7143750" y="1193800"/>
          <p14:tracePt t="10133" x="7143750" y="1200150"/>
          <p14:tracePt t="10136" x="7143750" y="1206500"/>
          <p14:tracePt t="10139" x="7143750" y="1212850"/>
          <p14:tracePt t="10142" x="7143750" y="1225550"/>
          <p14:tracePt t="10149" x="7143750" y="1257300"/>
          <p14:tracePt t="10156" x="7137400" y="1295400"/>
          <p14:tracePt t="10163" x="7131050" y="1346200"/>
          <p14:tracePt t="10169" x="7118350" y="1390650"/>
          <p14:tracePt t="10176" x="7105650" y="1447800"/>
          <p14:tracePt t="10183" x="7086600" y="1504950"/>
          <p14:tracePt t="10190" x="7054850" y="1555750"/>
          <p14:tracePt t="10197" x="7029450" y="1612900"/>
          <p14:tracePt t="10204" x="6985000" y="1663700"/>
          <p14:tracePt t="10211" x="6946900" y="1708150"/>
          <p14:tracePt t="10218" x="6908800" y="1746250"/>
          <p14:tracePt t="10225" x="6864350" y="1771650"/>
          <p14:tracePt t="10232" x="6832600" y="1790700"/>
          <p14:tracePt t="10239" x="6807200" y="1790700"/>
          <p14:tracePt t="10246" x="6794500" y="1790700"/>
          <p14:tracePt t="10253" x="6788150" y="1790700"/>
          <p14:tracePt t="10260" x="6775450" y="1790700"/>
          <p14:tracePt t="10267" x="6769100" y="1778000"/>
          <p14:tracePt t="10274" x="6756400" y="1752600"/>
          <p14:tracePt t="10281" x="6743700" y="1720850"/>
          <p14:tracePt t="10288" x="6737350" y="1676400"/>
          <p14:tracePt t="10295" x="6731000" y="1631950"/>
          <p14:tracePt t="10302" x="6731000" y="1581150"/>
          <p14:tracePt t="10308" x="6731000" y="1543050"/>
          <p14:tracePt t="10315" x="6731000" y="1498600"/>
          <p14:tracePt t="10322" x="6731000" y="1447800"/>
          <p14:tracePt t="10329" x="6743700" y="1403350"/>
          <p14:tracePt t="10336" x="6756400" y="1358900"/>
          <p14:tracePt t="10343" x="6788150" y="1320800"/>
          <p14:tracePt t="10350" x="6813550" y="1289050"/>
          <p14:tracePt t="10357" x="6851650" y="1263650"/>
          <p14:tracePt t="10364" x="6889750" y="1244600"/>
          <p14:tracePt t="10371" x="6934200" y="1231900"/>
          <p14:tracePt t="10378" x="6991350" y="1225550"/>
          <p14:tracePt t="10385" x="7048500" y="1225550"/>
          <p14:tracePt t="10392" x="7131050" y="1225550"/>
          <p14:tracePt t="10399" x="7232650" y="1244600"/>
          <p14:tracePt t="10406" x="7353300" y="1263650"/>
          <p14:tracePt t="10413" x="7480300" y="1301750"/>
          <p14:tracePt t="10419" x="7613650" y="1333500"/>
          <p14:tracePt t="10426" x="7740650" y="1371600"/>
          <p14:tracePt t="10433" x="7912100" y="1403350"/>
          <p14:tracePt t="10434" x="7937500" y="1416050"/>
          <p14:tracePt t="10440" x="8083550" y="1435100"/>
          <p14:tracePt t="10448" x="8255000" y="1460500"/>
          <p14:tracePt t="10454" x="8445500" y="1473200"/>
          <p14:tracePt t="10461" x="8629650" y="1479550"/>
          <p14:tracePt t="10468" x="8813800" y="1479550"/>
          <p14:tracePt t="10475" x="9004300" y="1479550"/>
          <p14:tracePt t="10482" x="9213850" y="1473200"/>
          <p14:tracePt t="10489" x="9436100" y="1454150"/>
          <p14:tracePt t="10496" x="9645650" y="1435100"/>
          <p14:tracePt t="10503" x="9874250" y="1397000"/>
          <p14:tracePt t="10510" x="10077450" y="1358900"/>
          <p14:tracePt t="10517" x="10267950" y="1320800"/>
          <p14:tracePt t="10524" x="10420350" y="1289050"/>
          <p14:tracePt t="10531" x="10534650" y="1263650"/>
          <p14:tracePt t="10538" x="10636250" y="1238250"/>
          <p14:tracePt t="10544" x="10699750" y="1219200"/>
          <p14:tracePt t="10551" x="10737850" y="1206500"/>
          <p14:tracePt t="10558" x="10756900" y="1200150"/>
          <p14:tracePt t="10582" x="10756900" y="1193800"/>
          <p14:tracePt t="10588" x="10750550" y="1193800"/>
          <p14:tracePt t="10589" x="10744200" y="1193800"/>
          <p14:tracePt t="10593" x="10725150" y="1193800"/>
          <p14:tracePt t="10600" x="10661650" y="1187450"/>
          <p14:tracePt t="10607" x="10572750" y="1187450"/>
          <p14:tracePt t="10614" x="10439400" y="1187450"/>
          <p14:tracePt t="10621" x="10261600" y="1181100"/>
          <p14:tracePt t="10628" x="10071100" y="1168400"/>
          <p14:tracePt t="10635" x="9855200" y="1155700"/>
          <p14:tracePt t="10642" x="9613900" y="1143000"/>
          <p14:tracePt t="10649" x="9353550" y="1136650"/>
          <p14:tracePt t="10656" x="9105900" y="1130300"/>
          <p14:tracePt t="10663" x="8877300" y="1123950"/>
          <p14:tracePt t="10669" x="8686800" y="1123950"/>
          <p14:tracePt t="10676" x="8496300" y="1123950"/>
          <p14:tracePt t="10683" x="8362950" y="1123950"/>
          <p14:tracePt t="10690" x="8267700" y="1123950"/>
          <p14:tracePt t="10697" x="8210550" y="1123950"/>
          <p14:tracePt t="10704" x="8197850" y="1123950"/>
          <p14:tracePt t="10726" x="8204200" y="1123950"/>
          <p14:tracePt t="10729" x="8216900" y="1123950"/>
          <p14:tracePt t="10732" x="8223250" y="1123950"/>
          <p14:tracePt t="10739" x="8280400" y="1111250"/>
          <p14:tracePt t="10746" x="8343900" y="1098550"/>
          <p14:tracePt t="10753" x="8439150" y="1092200"/>
          <p14:tracePt t="10760" x="8547100" y="1085850"/>
          <p14:tracePt t="10767" x="8648700" y="1079500"/>
          <p14:tracePt t="10774" x="8750300" y="1079500"/>
          <p14:tracePt t="10781" x="8832850" y="1079500"/>
          <p14:tracePt t="10788" x="8902700" y="1079500"/>
          <p14:tracePt t="10794" x="8947150" y="1079500"/>
          <p14:tracePt t="10801" x="8978900" y="1085850"/>
          <p14:tracePt t="10808" x="8991600" y="1092200"/>
          <p14:tracePt t="10829" x="8991600" y="1098550"/>
          <p14:tracePt t="10834" x="8985250" y="1104900"/>
          <p14:tracePt t="10836" x="8985250" y="1111250"/>
          <p14:tracePt t="10843" x="8959850" y="1130300"/>
          <p14:tracePt t="10850" x="8915400" y="1149350"/>
          <p14:tracePt t="10857" x="8858250" y="1174750"/>
          <p14:tracePt t="10864" x="8782050" y="1219200"/>
          <p14:tracePt t="10871" x="8712200" y="1250950"/>
          <p14:tracePt t="10878" x="8629650" y="1301750"/>
          <p14:tracePt t="10885" x="8547100" y="1352550"/>
          <p14:tracePt t="10892" x="8464550" y="1403350"/>
          <p14:tracePt t="10899" x="8382000" y="1454150"/>
          <p14:tracePt t="10906" x="8318500" y="1504950"/>
          <p14:tracePt t="10913" x="8267700" y="1543050"/>
          <p14:tracePt t="10919" x="8235950" y="1581150"/>
          <p14:tracePt t="10926" x="8229600" y="1606550"/>
          <p14:tracePt t="10933" x="8223250" y="1619250"/>
          <p14:tracePt t="10940" x="8223250" y="1631950"/>
          <p14:tracePt t="10947" x="8229600" y="1631950"/>
          <p14:tracePt t="10954" x="8248650" y="1638300"/>
          <p14:tracePt t="10961" x="8280400" y="1638300"/>
          <p14:tracePt t="10968" x="8324850" y="1644650"/>
          <p14:tracePt t="10975" x="8375650" y="1644650"/>
          <p14:tracePt t="10982" x="8439150" y="1644650"/>
          <p14:tracePt t="10989" x="8496300" y="1644650"/>
          <p14:tracePt t="10996" x="8559800" y="1651000"/>
          <p14:tracePt t="11003" x="8616950" y="1651000"/>
          <p14:tracePt t="11010" x="8655050" y="1651000"/>
          <p14:tracePt t="11017" x="8693150" y="1657350"/>
          <p14:tracePt t="11024" x="8705850" y="1657350"/>
          <p14:tracePt t="11031" x="8712200" y="1663700"/>
          <p14:tracePt t="11072" x="8712200" y="1670050"/>
          <p14:tracePt t="11077" x="8705850" y="1670050"/>
          <p14:tracePt t="11079" x="8705850" y="1676400"/>
          <p14:tracePt t="11086" x="8693150" y="1676400"/>
          <p14:tracePt t="11093" x="8674100" y="1689100"/>
          <p14:tracePt t="11100" x="8648700" y="1695450"/>
          <p14:tracePt t="11107" x="8623300" y="1701800"/>
          <p14:tracePt t="11114" x="8604250" y="1714500"/>
          <p14:tracePt t="11121" x="8578850" y="1720850"/>
          <p14:tracePt t="11128" x="8553450" y="1727200"/>
          <p14:tracePt t="11135" x="8534400" y="1733550"/>
          <p14:tracePt t="11142" x="8528050" y="1739900"/>
          <p14:tracePt t="11156" x="8528050" y="1746250"/>
          <p14:tracePt t="11167" x="8534400" y="1746250"/>
          <p14:tracePt t="11169" x="8540750" y="1746250"/>
          <p14:tracePt t="11176" x="8591550" y="1739900"/>
          <p14:tracePt t="11183" x="8680450" y="1727200"/>
          <p14:tracePt t="11190" x="8813800" y="1701800"/>
          <p14:tracePt t="11197" x="8953500" y="1682750"/>
          <p14:tracePt t="11204" x="9112250" y="1663700"/>
          <p14:tracePt t="11211" x="9264650" y="1644650"/>
          <p14:tracePt t="11218" x="9404350" y="1619250"/>
          <p14:tracePt t="11225" x="9544050" y="1593850"/>
          <p14:tracePt t="11232" x="9715500" y="1562100"/>
          <p14:tracePt t="11239" x="9893300" y="1524000"/>
          <p14:tracePt t="11246" x="10058400" y="1492250"/>
          <p14:tracePt t="11253" x="10204450" y="1454150"/>
          <p14:tracePt t="11260" x="10337800" y="1428750"/>
          <p14:tracePt t="11267" x="10452100" y="1397000"/>
          <p14:tracePt t="11274" x="10541000" y="1377950"/>
          <p14:tracePt t="11281" x="10617200" y="1352550"/>
          <p14:tracePt t="11287" x="10655300" y="1339850"/>
          <p14:tracePt t="11288" x="10661650" y="1339850"/>
          <p14:tracePt t="11294" x="10680700" y="1327150"/>
          <p14:tracePt t="11302" x="10687050" y="1327150"/>
          <p14:tracePt t="11427" x="10687050" y="1320800"/>
          <p14:tracePt t="11809" x="10693400" y="1320800"/>
          <p14:tracePt t="11844" x="10699750" y="1320800"/>
          <p14:tracePt t="11860" x="10706100" y="1320800"/>
          <p14:tracePt t="11873" x="10699750" y="1320800"/>
          <p14:tracePt t="11876" x="10693400" y="1320800"/>
          <p14:tracePt t="11878" x="10687050" y="1320800"/>
          <p14:tracePt t="11885" x="10655300" y="1320800"/>
          <p14:tracePt t="11892" x="10604500" y="1320800"/>
          <p14:tracePt t="11899" x="10560050" y="1320800"/>
          <p14:tracePt t="11906" x="10509250" y="1320800"/>
          <p14:tracePt t="11913" x="10452100" y="1320800"/>
          <p14:tracePt t="11919" x="10401300" y="1320800"/>
          <p14:tracePt t="11926" x="10350500" y="1327150"/>
          <p14:tracePt t="11933" x="10293350" y="1333500"/>
          <p14:tracePt t="11940" x="10248900" y="1333500"/>
          <p14:tracePt t="11947" x="10204450" y="1333500"/>
          <p14:tracePt t="11954" x="10179050" y="1339850"/>
          <p14:tracePt t="11961" x="10153650" y="1339850"/>
          <p14:tracePt t="11968" x="10128250" y="1339850"/>
          <p14:tracePt t="11975" x="10121900" y="1339850"/>
          <p14:tracePt t="12164" x="10115550" y="1339850"/>
          <p14:tracePt t="12167" x="10109200" y="1339850"/>
          <p14:tracePt t="12169" x="10102850" y="1339850"/>
          <p14:tracePt t="12176" x="10064750" y="1352550"/>
          <p14:tracePt t="12183" x="10013950" y="1358900"/>
          <p14:tracePt t="12190" x="9944100" y="1377950"/>
          <p14:tracePt t="12197" x="9861550" y="1390650"/>
          <p14:tracePt t="12204" x="9759950" y="1403350"/>
          <p14:tracePt t="12211" x="9645650" y="1416050"/>
          <p14:tracePt t="12218" x="9525000" y="1428750"/>
          <p14:tracePt t="12225" x="9404350" y="1435100"/>
          <p14:tracePt t="12232" x="9283700" y="1441450"/>
          <p14:tracePt t="12239" x="9156700" y="1447800"/>
          <p14:tracePt t="12246" x="9048750" y="1454150"/>
          <p14:tracePt t="12253" x="8947150" y="1460500"/>
          <p14:tracePt t="12260" x="8851900" y="1466850"/>
          <p14:tracePt t="12267" x="8775700" y="1466850"/>
          <p14:tracePt t="12274" x="8705850" y="1473200"/>
          <p14:tracePt t="12281" x="8655050" y="1479550"/>
          <p14:tracePt t="12288" x="8610600" y="1479550"/>
          <p14:tracePt t="12294" x="8578850" y="1485900"/>
          <p14:tracePt t="12301" x="8553450" y="1492250"/>
          <p14:tracePt t="12308" x="8534400" y="1498600"/>
          <p14:tracePt t="12315" x="8521700" y="1504950"/>
          <p14:tracePt t="12322" x="8509000" y="1517650"/>
          <p14:tracePt t="12329" x="8502650" y="1530350"/>
          <p14:tracePt t="12336" x="8489950" y="1549400"/>
          <p14:tracePt t="12343" x="8477250" y="1581150"/>
          <p14:tracePt t="12350" x="8451850" y="1631950"/>
          <p14:tracePt t="12357" x="8413750" y="1695450"/>
          <p14:tracePt t="12364" x="8369300" y="1797050"/>
          <p14:tracePt t="12371" x="8305800" y="1911350"/>
          <p14:tracePt t="12378" x="8235950" y="2051050"/>
          <p14:tracePt t="12385" x="8159750" y="2190750"/>
          <p14:tracePt t="12392" x="8089900" y="2362200"/>
          <p14:tracePt t="12399" x="8032750" y="2520950"/>
          <p14:tracePt t="12405" x="7975600" y="2686050"/>
          <p14:tracePt t="12412" x="7943850" y="2806700"/>
          <p14:tracePt t="12419" x="7905750" y="2946400"/>
          <p14:tracePt t="12426" x="7886700" y="3067050"/>
          <p14:tracePt t="12433" x="7861300" y="3175000"/>
          <p14:tracePt t="12440" x="7842250" y="3276600"/>
          <p14:tracePt t="12447" x="7829550" y="3359150"/>
          <p14:tracePt t="12454" x="7816850" y="3448050"/>
          <p14:tracePt t="12461" x="7810500" y="3517900"/>
          <p14:tracePt t="12468" x="7797800" y="3587750"/>
          <p14:tracePt t="12475" x="7785100" y="3651250"/>
          <p14:tracePt t="12482" x="7778750" y="3702050"/>
          <p14:tracePt t="12489" x="7772400" y="3752850"/>
          <p14:tracePt t="12496" x="7766050" y="3790950"/>
          <p14:tracePt t="12503" x="7753350" y="3829050"/>
          <p14:tracePt t="12510" x="7747000" y="3867150"/>
          <p14:tracePt t="12517" x="7740650" y="3892550"/>
          <p14:tracePt t="12524" x="7734300" y="3917950"/>
          <p14:tracePt t="12531" x="7727950" y="3937000"/>
          <p14:tracePt t="12538" x="7721600" y="3949700"/>
          <p14:tracePt t="12544" x="7721600" y="3956050"/>
          <p14:tracePt t="12551" x="7715250" y="3956050"/>
          <p14:tracePt t="12653" x="7708900" y="3956050"/>
          <p14:tracePt t="12690" x="7702550" y="3956050"/>
          <p14:tracePt t="12721" x="7696200" y="3956050"/>
          <p14:tracePt t="12737" x="7689850" y="3956050"/>
          <p14:tracePt t="12751" x="7683500" y="3956050"/>
          <p14:tracePt t="12761" x="7677150" y="3956050"/>
          <p14:tracePt t="12791" x="7670800" y="3956050"/>
          <p14:tracePt t="12820" x="7664450" y="3949700"/>
          <p14:tracePt t="12829" x="7664450" y="3943350"/>
          <p14:tracePt t="12839" x="7664450" y="3937000"/>
          <p14:tracePt t="12846" x="7664450" y="3930650"/>
          <p14:tracePt t="12850" x="7664450" y="3924300"/>
          <p14:tracePt t="12853" x="7664450" y="3917950"/>
          <p14:tracePt t="12858" x="7664450" y="3911600"/>
          <p14:tracePt t="12864" x="7670800" y="3905250"/>
          <p14:tracePt t="12871" x="7689850" y="3892550"/>
          <p14:tracePt t="12878" x="7708900" y="3879850"/>
          <p14:tracePt t="12885" x="7740650" y="3867150"/>
          <p14:tracePt t="12892" x="7778750" y="3854450"/>
          <p14:tracePt t="12899" x="7816850" y="3835400"/>
          <p14:tracePt t="12906" x="7854950" y="3822700"/>
          <p14:tracePt t="12912" x="7874000" y="3816350"/>
          <p14:tracePt t="12919" x="7899400" y="3810000"/>
          <p14:tracePt t="12926" x="7924800" y="3803650"/>
          <p14:tracePt t="12933" x="7937500" y="3797300"/>
          <p14:tracePt t="12940" x="7956550" y="3790950"/>
          <p14:tracePt t="12947" x="7962900" y="3784600"/>
          <p14:tracePt t="12954" x="7969250" y="3784600"/>
          <p14:tracePt t="12961" x="7975600" y="3784600"/>
          <p14:tracePt t="12991" x="7975600" y="3778250"/>
          <p14:tracePt t="13176" x="7981950" y="3778250"/>
          <p14:tracePt t="13181" x="7988300" y="3778250"/>
          <p14:tracePt t="13184" x="7994650" y="3778250"/>
          <p14:tracePt t="13190" x="8001000" y="3784600"/>
          <p14:tracePt t="13197" x="8013700" y="3784600"/>
          <p14:tracePt t="13204" x="8026400" y="3790950"/>
          <p14:tracePt t="13211" x="8032750" y="3790950"/>
          <p14:tracePt t="13218" x="8045450" y="3797300"/>
          <p14:tracePt t="13225" x="8051800" y="3797300"/>
          <p14:tracePt t="13239" x="8058150" y="3797300"/>
          <p14:tracePt t="13257" x="8058150" y="3803650"/>
          <p14:tracePt t="13328" x="8064500" y="3803650"/>
          <p14:tracePt t="13335" x="8070850" y="3810000"/>
          <p14:tracePt t="13344" x="8077200" y="3810000"/>
          <p14:tracePt t="13349" x="8077200" y="3816350"/>
          <p14:tracePt t="13350" x="8083550" y="3816350"/>
          <p14:tracePt t="13357" x="8089900" y="3816350"/>
          <p14:tracePt t="13364" x="8096250" y="3822700"/>
          <p14:tracePt t="13371" x="8102600" y="3822700"/>
          <p14:tracePt t="13378" x="8108950" y="3829050"/>
          <p14:tracePt t="13385" x="8115300" y="3835400"/>
          <p14:tracePt t="13392" x="8121650" y="3835400"/>
          <p14:tracePt t="13414" x="8128000" y="3835400"/>
          <p14:tracePt t="14386" x="8134350" y="3835400"/>
          <p14:tracePt t="14387" x="8140700" y="3835400"/>
          <p14:tracePt t="14392" x="8159750" y="3835400"/>
          <p14:tracePt t="14399" x="8204200" y="3829050"/>
          <p14:tracePt t="14406" x="8261350" y="3829050"/>
          <p14:tracePt t="14412" x="8318500" y="3822700"/>
          <p14:tracePt t="14419" x="8382000" y="3822700"/>
          <p14:tracePt t="14426" x="8445500" y="3816350"/>
          <p14:tracePt t="14433" x="8502650" y="3816350"/>
          <p14:tracePt t="14440" x="8572500" y="3816350"/>
          <p14:tracePt t="14447" x="8623300" y="3816350"/>
          <p14:tracePt t="14454" x="8693150" y="3816350"/>
          <p14:tracePt t="14461" x="8763000" y="3816350"/>
          <p14:tracePt t="14468" x="8820150" y="3810000"/>
          <p14:tracePt t="14475" x="8877300" y="3810000"/>
          <p14:tracePt t="14482" x="8915400" y="3803650"/>
          <p14:tracePt t="14489" x="8953500" y="3803650"/>
          <p14:tracePt t="14496" x="8985250" y="3803650"/>
          <p14:tracePt t="14503" x="9010650" y="3803650"/>
          <p14:tracePt t="14510" x="9036050" y="3803650"/>
          <p14:tracePt t="14517" x="9067800" y="3803650"/>
          <p14:tracePt t="14524" x="9099550" y="3803650"/>
          <p14:tracePt t="14531" x="9137650" y="3803650"/>
          <p14:tracePt t="14538" x="9175750" y="3803650"/>
          <p14:tracePt t="14545" x="9213850" y="3797300"/>
          <p14:tracePt t="14551" x="9251950" y="3797300"/>
          <p14:tracePt t="14558" x="9302750" y="3790950"/>
          <p14:tracePt t="14565" x="9347200" y="3790950"/>
          <p14:tracePt t="14572" x="9404350" y="3784600"/>
          <p14:tracePt t="14579" x="9474200" y="3784600"/>
          <p14:tracePt t="14586" x="9550400" y="3784600"/>
          <p14:tracePt t="14593" x="9645650" y="3784600"/>
          <p14:tracePt t="14600" x="9747250" y="3790950"/>
          <p14:tracePt t="14607" x="9855200" y="3790950"/>
          <p14:tracePt t="14614" x="9950450" y="3797300"/>
          <p14:tracePt t="14621" x="10045700" y="3797300"/>
          <p14:tracePt t="14628" x="10128250" y="3797300"/>
          <p14:tracePt t="14635" x="10198100" y="3797300"/>
          <p14:tracePt t="14642" x="10255250" y="3797300"/>
          <p14:tracePt t="14649" x="10299700" y="3797300"/>
          <p14:tracePt t="14656" x="10331450" y="3797300"/>
          <p14:tracePt t="14662" x="10344150" y="3797300"/>
          <p14:tracePt t="14669" x="10350500" y="3797300"/>
          <p14:tracePt t="14730" x="10344150" y="3797300"/>
          <p14:tracePt t="14733" x="10337800" y="3797300"/>
          <p14:tracePt t="14735" x="10331450" y="3797300"/>
          <p14:tracePt t="14739" x="10318750" y="3797300"/>
          <p14:tracePt t="14746" x="10287000" y="3790950"/>
          <p14:tracePt t="14753" x="10248900" y="3784600"/>
          <p14:tracePt t="14760" x="10191750" y="3784600"/>
          <p14:tracePt t="14767" x="10128250" y="3771900"/>
          <p14:tracePt t="14774" x="10052050" y="3759200"/>
          <p14:tracePt t="14781" x="9963150" y="3752850"/>
          <p14:tracePt t="14787" x="9867900" y="3740150"/>
          <p14:tracePt t="14788" x="9855200" y="3740150"/>
          <p14:tracePt t="14794" x="9753600" y="3727450"/>
          <p14:tracePt t="14802" x="9613900" y="3721100"/>
          <p14:tracePt t="14808" x="9499600" y="3708400"/>
          <p14:tracePt t="14815" x="9353550" y="3695700"/>
          <p14:tracePt t="14822" x="9194800" y="3683000"/>
          <p14:tracePt t="14829" x="9036050" y="3676650"/>
          <p14:tracePt t="14836" x="8864600" y="3663950"/>
          <p14:tracePt t="14843" x="8693150" y="3651250"/>
          <p14:tracePt t="14850" x="8534400" y="3644900"/>
          <p14:tracePt t="14857" x="8388350" y="3644900"/>
          <p14:tracePt t="14864" x="8242300" y="3638550"/>
          <p14:tracePt t="14871" x="8115300" y="3632200"/>
          <p14:tracePt t="14878" x="8001000" y="3625850"/>
          <p14:tracePt t="14885" x="7899400" y="3625850"/>
          <p14:tracePt t="14892" x="7816850" y="3625850"/>
          <p14:tracePt t="14899" x="7740650" y="3619500"/>
          <p14:tracePt t="14906" x="7670800" y="3619500"/>
          <p14:tracePt t="14912" x="7626350" y="3619500"/>
          <p14:tracePt t="14919" x="7575550" y="3619500"/>
          <p14:tracePt t="14926" x="7531100" y="3619500"/>
          <p14:tracePt t="14933" x="7493000" y="3613150"/>
          <p14:tracePt t="14934" x="7486650" y="3613150"/>
          <p14:tracePt t="14940" x="7454900" y="3613150"/>
          <p14:tracePt t="14947" x="7416800" y="3613150"/>
          <p14:tracePt t="14954" x="7385050" y="3613150"/>
          <p14:tracePt t="14961" x="7359650" y="3613150"/>
          <p14:tracePt t="14968" x="7340600" y="3613150"/>
          <p14:tracePt t="14975" x="7315200" y="3613150"/>
          <p14:tracePt t="14982" x="7302500" y="3613150"/>
          <p14:tracePt t="14989" x="7296150" y="3613150"/>
          <p14:tracePt t="15231" x="7289800" y="3613150"/>
          <p14:tracePt t="15370" x="7296150" y="3613150"/>
          <p14:tracePt t="15371" x="7302500" y="3613150"/>
          <p14:tracePt t="15373" x="7308850" y="3613150"/>
          <p14:tracePt t="15378" x="7327900" y="3613150"/>
          <p14:tracePt t="15385" x="7372350" y="3619500"/>
          <p14:tracePt t="15392" x="7429500" y="3625850"/>
          <p14:tracePt t="15399" x="7493000" y="3638550"/>
          <p14:tracePt t="15406" x="7556500" y="3651250"/>
          <p14:tracePt t="15412" x="7620000" y="3670300"/>
          <p14:tracePt t="15419" x="7708900" y="3683000"/>
          <p14:tracePt t="15426" x="7797800" y="3702050"/>
          <p14:tracePt t="15433" x="7886700" y="3714750"/>
          <p14:tracePt t="15440" x="7994650" y="3733800"/>
          <p14:tracePt t="15447" x="8096250" y="3746500"/>
          <p14:tracePt t="15454" x="8204200" y="3759200"/>
          <p14:tracePt t="15461" x="8305800" y="3778250"/>
          <p14:tracePt t="15468" x="8394700" y="3790950"/>
          <p14:tracePt t="15475" x="8483600" y="3803650"/>
          <p14:tracePt t="15482" x="8553450" y="3816350"/>
          <p14:tracePt t="15489" x="8604250" y="3822700"/>
          <p14:tracePt t="15496" x="8636000" y="3829050"/>
          <p14:tracePt t="15503" x="8648700" y="3835400"/>
          <p14:tracePt t="15510" x="8655050" y="3835400"/>
          <p14:tracePt t="17146" x="8661400" y="3835400"/>
          <p14:tracePt t="17156" x="8667750" y="3835400"/>
          <p14:tracePt t="17698" x="8661400" y="3835400"/>
          <p14:tracePt t="17699" x="8655050" y="3835400"/>
          <p14:tracePt t="17704" x="8623300" y="3841750"/>
          <p14:tracePt t="17711" x="8572500" y="3848100"/>
          <p14:tracePt t="17718" x="8509000" y="3854450"/>
          <p14:tracePt t="17725" x="8439150" y="3854450"/>
          <p14:tracePt t="17732" x="8375650" y="3854450"/>
          <p14:tracePt t="17739" x="8312150" y="3854450"/>
          <p14:tracePt t="17746" x="8255000" y="3854450"/>
          <p14:tracePt t="17753" x="8197850" y="3841750"/>
          <p14:tracePt t="17760" x="8128000" y="3822700"/>
          <p14:tracePt t="17767" x="8058150" y="3797300"/>
          <p14:tracePt t="17774" x="8001000" y="3778250"/>
          <p14:tracePt t="17781" x="7943850" y="3752850"/>
          <p14:tracePt t="17788" x="7912100" y="3740150"/>
          <p14:tracePt t="17794" x="7893050" y="3721100"/>
          <p14:tracePt t="17801" x="7874000" y="3708400"/>
          <p14:tracePt t="17808" x="7861300" y="3695700"/>
          <p14:tracePt t="17815" x="7854950" y="3683000"/>
          <p14:tracePt t="17822" x="7848600" y="3663950"/>
          <p14:tracePt t="17829" x="7842250" y="3644900"/>
          <p14:tracePt t="17836" x="7842250" y="3619500"/>
          <p14:tracePt t="17843" x="7842250" y="3594100"/>
          <p14:tracePt t="17850" x="7842250" y="3575050"/>
          <p14:tracePt t="17857" x="7842250" y="3549650"/>
          <p14:tracePt t="17864" x="7842250" y="3530600"/>
          <p14:tracePt t="17871" x="7842250" y="3517900"/>
          <p14:tracePt t="17878" x="7842250" y="3498850"/>
          <p14:tracePt t="17885" x="7842250" y="3492500"/>
          <p14:tracePt t="17892" x="7842250" y="3479800"/>
          <p14:tracePt t="17942" x="7842250" y="3486150"/>
          <p14:tracePt t="17944" x="7848600" y="3486150"/>
          <p14:tracePt t="17947" x="7848600" y="3492500"/>
          <p14:tracePt t="17954" x="7854950" y="3505200"/>
          <p14:tracePt t="17961" x="7867650" y="3530600"/>
          <p14:tracePt t="17968" x="7886700" y="3549650"/>
          <p14:tracePt t="17975" x="7924800" y="3575050"/>
          <p14:tracePt t="17982" x="7962900" y="3594100"/>
          <p14:tracePt t="17989" x="8013700" y="3613150"/>
          <p14:tracePt t="17996" x="8077200" y="3632200"/>
          <p14:tracePt t="18003" x="8153400" y="3644900"/>
          <p14:tracePt t="18010" x="8229600" y="3657600"/>
          <p14:tracePt t="18017" x="8318500" y="3657600"/>
          <p14:tracePt t="18024" x="8413750" y="3657600"/>
          <p14:tracePt t="18031" x="8515350" y="3657600"/>
          <p14:tracePt t="18038" x="8610600" y="3657600"/>
          <p14:tracePt t="18045" x="8724900" y="3644900"/>
          <p14:tracePt t="18052" x="8839200" y="3619500"/>
          <p14:tracePt t="18058" x="8940800" y="3594100"/>
          <p14:tracePt t="18065" x="9029700" y="3575050"/>
          <p14:tracePt t="18072" x="9112250" y="3543300"/>
          <p14:tracePt t="18079" x="9175750" y="3517900"/>
          <p14:tracePt t="18086" x="9207500" y="3492500"/>
          <p14:tracePt t="18093" x="9226550" y="3473450"/>
          <p14:tracePt t="18100" x="9232900" y="3454400"/>
          <p14:tracePt t="18107" x="9232900" y="3441700"/>
          <p14:tracePt t="18114" x="9232900" y="3429000"/>
          <p14:tracePt t="18121" x="9232900" y="3416300"/>
          <p14:tracePt t="18128" x="9220200" y="3403600"/>
          <p14:tracePt t="18135" x="9207500" y="3397250"/>
          <p14:tracePt t="18142" x="9188450" y="3397250"/>
          <p14:tracePt t="18149" x="9163050" y="3397250"/>
          <p14:tracePt t="18156" x="9124950" y="3397250"/>
          <p14:tracePt t="18162" x="9093200" y="3397250"/>
          <p14:tracePt t="18169" x="9048750" y="3397250"/>
          <p14:tracePt t="18176" x="9010650" y="3397250"/>
          <p14:tracePt t="18183" x="8972550" y="3403600"/>
          <p14:tracePt t="18190" x="8934450" y="3416300"/>
          <p14:tracePt t="18197" x="8890000" y="3429000"/>
          <p14:tracePt t="18204" x="8858250" y="3448050"/>
          <p14:tracePt t="18211" x="8820150" y="3467100"/>
          <p14:tracePt t="18218" x="8782050" y="3492500"/>
          <p14:tracePt t="18225" x="8750300" y="3517900"/>
          <p14:tracePt t="18232" x="8718550" y="3549650"/>
          <p14:tracePt t="18239" x="8686800" y="3575050"/>
          <p14:tracePt t="18246" x="8667750" y="3600450"/>
          <p14:tracePt t="18253" x="8648700" y="3625850"/>
          <p14:tracePt t="18260" x="8642350" y="3638550"/>
          <p14:tracePt t="18267" x="8642350" y="3651250"/>
          <p14:tracePt t="18291" x="8642350" y="3657600"/>
          <p14:tracePt t="18298" x="8648700" y="3657600"/>
          <p14:tracePt t="18299" x="8655050" y="3663950"/>
          <p14:tracePt t="18301" x="8661400" y="3670300"/>
          <p14:tracePt t="18308" x="8699500" y="3683000"/>
          <p14:tracePt t="18315" x="8756650" y="3695700"/>
          <p14:tracePt t="18322" x="8832850" y="3702050"/>
          <p14:tracePt t="18329" x="8928100" y="3714750"/>
          <p14:tracePt t="18336" x="9029700" y="3727450"/>
          <p14:tracePt t="18343" x="9124950" y="3740150"/>
          <p14:tracePt t="18350" x="9232900" y="3746500"/>
          <p14:tracePt t="18357" x="9340850" y="3759200"/>
          <p14:tracePt t="18364" x="9442450" y="3765550"/>
          <p14:tracePt t="18371" x="9537700" y="3778250"/>
          <p14:tracePt t="18378" x="9620250" y="3784600"/>
          <p14:tracePt t="18385" x="9683750" y="3790950"/>
          <p14:tracePt t="18392" x="9721850" y="3790950"/>
          <p14:tracePt t="18399" x="9747250" y="3797300"/>
          <p14:tracePt t="18406" x="9753600" y="3797300"/>
          <p14:tracePt t="19445" x="9753600" y="3803650"/>
          <p14:tracePt t="19446" x="9753600" y="3810000"/>
          <p14:tracePt t="19448" x="9753600" y="3816350"/>
          <p14:tracePt t="19454" x="9734550" y="3867150"/>
          <p14:tracePt t="19461" x="9671050" y="3981450"/>
          <p14:tracePt t="19468" x="9569450" y="4140200"/>
          <p14:tracePt t="19475" x="9442450" y="4324350"/>
          <p14:tracePt t="19482" x="9302750" y="4508500"/>
          <p14:tracePt t="19489" x="9169400" y="4667250"/>
          <p14:tracePt t="19496" x="9029700" y="4826000"/>
          <p14:tracePt t="19503" x="8877300" y="4965700"/>
          <p14:tracePt t="19510" x="8718550" y="5086350"/>
          <p14:tracePt t="19517" x="8566150" y="5187950"/>
          <p14:tracePt t="19524" x="8407400" y="5289550"/>
          <p14:tracePt t="19531" x="8261350" y="5372100"/>
          <p14:tracePt t="19538" x="8128000" y="5441950"/>
          <p14:tracePt t="19544" x="8026400" y="5492750"/>
          <p14:tracePt t="19551" x="7924800" y="5537200"/>
          <p14:tracePt t="19558" x="7842250" y="5575300"/>
          <p14:tracePt t="19565" x="7778750" y="5600700"/>
          <p14:tracePt t="19572" x="7740650" y="5619750"/>
          <p14:tracePt t="19579" x="7715250" y="5632450"/>
          <p14:tracePt t="19586" x="7708900" y="5638800"/>
          <p14:tracePt t="19700" x="7702550" y="5632450"/>
          <p14:tracePt t="19704" x="7702550" y="5626100"/>
          <p14:tracePt t="19705" x="7696200" y="5626100"/>
          <p14:tracePt t="19711" x="7689850" y="5600700"/>
          <p14:tracePt t="19718" x="7677150" y="5575300"/>
          <p14:tracePt t="19725" x="7658100" y="5549900"/>
          <p14:tracePt t="19732" x="7651750" y="5530850"/>
          <p14:tracePt t="19739" x="7645400" y="5518150"/>
          <p14:tracePt t="19769" x="7645400" y="5511800"/>
          <p14:tracePt t="19774" x="7645400" y="5505450"/>
          <p14:tracePt t="19781" x="7645400" y="5499100"/>
          <p14:tracePt t="19787" x="7645400" y="5492750"/>
          <p14:tracePt t="19794" x="7645400" y="5486400"/>
          <p14:tracePt t="19802" x="7645400" y="5480050"/>
          <p14:tracePt t="19808" x="7639050" y="5473700"/>
          <p14:tracePt t="19816" x="7639050" y="5467350"/>
          <p14:tracePt t="19835" x="7639050" y="5461000"/>
          <p14:tracePt t="19867" x="7639050" y="5454650"/>
          <p14:tracePt t="20009" x="7632700" y="5454650"/>
          <p14:tracePt t="20268" x="7626350" y="5461000"/>
          <p14:tracePt t="20272" x="7620000" y="5461000"/>
          <p14:tracePt t="20274" x="7613650" y="5473700"/>
          <p14:tracePt t="20281" x="7594600" y="5480050"/>
          <p14:tracePt t="20287" x="7569200" y="5486400"/>
          <p14:tracePt t="20288" x="7569200" y="5492750"/>
          <p14:tracePt t="20294" x="7543800" y="5499100"/>
          <p14:tracePt t="20301" x="7505700" y="5505450"/>
          <p14:tracePt t="20308" x="7467600" y="5518150"/>
          <p14:tracePt t="20315" x="7429500" y="5524500"/>
          <p14:tracePt t="20322" x="7391400" y="5530850"/>
          <p14:tracePt t="20329" x="7353300" y="5537200"/>
          <p14:tracePt t="20336" x="7315200" y="5543550"/>
          <p14:tracePt t="20343" x="7277100" y="5549900"/>
          <p14:tracePt t="20350" x="7239000" y="5549900"/>
          <p14:tracePt t="20357" x="7207250" y="5549900"/>
          <p14:tracePt t="20364" x="7181850" y="5549900"/>
          <p14:tracePt t="20371" x="7156450" y="5549900"/>
          <p14:tracePt t="20378" x="7137400" y="5549900"/>
          <p14:tracePt t="20385" x="7118350" y="5549900"/>
          <p14:tracePt t="20392" x="7112000" y="5549900"/>
          <p14:tracePt t="20399" x="7105650" y="5549900"/>
          <p14:tracePt t="20406" x="7099300" y="5549900"/>
          <p14:tracePt t="20423" x="7099300" y="5543550"/>
          <p14:tracePt t="20440" x="7092950" y="5543550"/>
          <p14:tracePt t="20442" x="7092950" y="5537200"/>
          <p14:tracePt t="20452" x="7086600" y="5537200"/>
          <p14:tracePt t="20455" x="7086600" y="5530850"/>
          <p14:tracePt t="20489" x="7086600" y="5524500"/>
          <p14:tracePt t="20503" x="7086600" y="5518150"/>
          <p14:tracePt t="20505" x="7092950" y="5518150"/>
          <p14:tracePt t="20510" x="7105650" y="5511800"/>
          <p14:tracePt t="20517" x="7137400" y="5511800"/>
          <p14:tracePt t="20524" x="7175500" y="5505450"/>
          <p14:tracePt t="20531" x="7226300" y="5505450"/>
          <p14:tracePt t="20537" x="7296150" y="5499100"/>
          <p14:tracePt t="20545" x="7372350" y="5486400"/>
          <p14:tracePt t="20552" x="7467600" y="5473700"/>
          <p14:tracePt t="20558" x="7556500" y="5461000"/>
          <p14:tracePt t="20565" x="7658100" y="5448300"/>
          <p14:tracePt t="20572" x="7759700" y="5422900"/>
          <p14:tracePt t="20579" x="7854950" y="5397500"/>
          <p14:tracePt t="20586" x="7943850" y="5365750"/>
          <p14:tracePt t="20593" x="8007350" y="5340350"/>
          <p14:tracePt t="20600" x="8051800" y="5308600"/>
          <p14:tracePt t="20607" x="8089900" y="5270500"/>
          <p14:tracePt t="20614" x="8121650" y="5232400"/>
          <p14:tracePt t="20621" x="8140700" y="5194300"/>
          <p14:tracePt t="20628" x="8159750" y="5143500"/>
          <p14:tracePt t="20635" x="8172450" y="5080000"/>
          <p14:tracePt t="20642" x="8178800" y="5016500"/>
          <p14:tracePt t="20649" x="8178800" y="4946650"/>
          <p14:tracePt t="20656" x="8178800" y="4876800"/>
          <p14:tracePt t="20663" x="8166100" y="4787900"/>
          <p14:tracePt t="20669" x="8140700" y="4705350"/>
          <p14:tracePt t="20677" x="8108950" y="4597400"/>
          <p14:tracePt t="20683" x="8070850" y="4514850"/>
          <p14:tracePt t="20690" x="8032750" y="4419600"/>
          <p14:tracePt t="20697" x="8001000" y="4330700"/>
          <p14:tracePt t="20704" x="7962900" y="4260850"/>
          <p14:tracePt t="20711" x="7924800" y="4191000"/>
          <p14:tracePt t="20718" x="7886700" y="4127500"/>
          <p14:tracePt t="20725" x="7848600" y="4083050"/>
          <p14:tracePt t="20732" x="7823200" y="4038600"/>
          <p14:tracePt t="20739" x="7785100" y="4006850"/>
          <p14:tracePt t="20746" x="7747000" y="3981450"/>
          <p14:tracePt t="20753" x="7708900" y="3962400"/>
          <p14:tracePt t="20760" x="7683500" y="3949700"/>
          <p14:tracePt t="20767" x="7651750" y="3949700"/>
          <p14:tracePt t="20774" x="7620000" y="3943350"/>
          <p14:tracePt t="20781" x="7594600" y="3943350"/>
          <p14:tracePt t="20788" x="7569200" y="3943350"/>
          <p14:tracePt t="20795" x="7543800" y="3956050"/>
          <p14:tracePt t="20802" x="7518400" y="3962400"/>
          <p14:tracePt t="20808" x="7493000" y="3975100"/>
          <p14:tracePt t="20815" x="7454900" y="3994150"/>
          <p14:tracePt t="20822" x="7416800" y="4019550"/>
          <p14:tracePt t="20829" x="7372350" y="4044950"/>
          <p14:tracePt t="20836" x="7321550" y="4070350"/>
          <p14:tracePt t="20843" x="7264400" y="4108450"/>
          <p14:tracePt t="20850" x="7213600" y="4140200"/>
          <p14:tracePt t="20857" x="7169150" y="4178300"/>
          <p14:tracePt t="20864" x="7131050" y="4210050"/>
          <p14:tracePt t="20871" x="7105650" y="4248150"/>
          <p14:tracePt t="20878" x="7086600" y="4273550"/>
          <p14:tracePt t="20885" x="7067550" y="4311650"/>
          <p14:tracePt t="20892" x="7061200" y="4330700"/>
          <p14:tracePt t="20899" x="7054850" y="4356100"/>
          <p14:tracePt t="20906" x="7054850" y="4375150"/>
          <p14:tracePt t="20913" x="7054850" y="4394200"/>
          <p14:tracePt t="20920" x="7054850" y="4406900"/>
          <p14:tracePt t="20927" x="7061200" y="4425950"/>
          <p14:tracePt t="20933" x="7067550" y="4438650"/>
          <p14:tracePt t="20940" x="7080250" y="4457700"/>
          <p14:tracePt t="20947" x="7092950" y="4476750"/>
          <p14:tracePt t="20954" x="7112000" y="4495800"/>
          <p14:tracePt t="20961" x="7137400" y="4508500"/>
          <p14:tracePt t="20968" x="7156450" y="4527550"/>
          <p14:tracePt t="20975" x="7175500" y="4540250"/>
          <p14:tracePt t="20982" x="7194550" y="4552950"/>
          <p14:tracePt t="20989" x="7213600" y="4565650"/>
          <p14:tracePt t="20996" x="7232650" y="4578350"/>
          <p14:tracePt t="21003" x="7245350" y="4584700"/>
          <p14:tracePt t="21010" x="7264400" y="4597400"/>
          <p14:tracePt t="21017" x="7277100" y="4603750"/>
          <p14:tracePt t="21024" x="7289800" y="4610100"/>
          <p14:tracePt t="21031" x="7302500" y="4622800"/>
          <p14:tracePt t="21038" x="7315200" y="4629150"/>
          <p14:tracePt t="21044" x="7327900" y="4635500"/>
          <p14:tracePt t="21051" x="7340600" y="4635500"/>
          <p14:tracePt t="21059" x="7346950" y="4648200"/>
          <p14:tracePt t="21065" x="7353300" y="4654550"/>
          <p14:tracePt t="21072" x="7366000" y="4654550"/>
          <p14:tracePt t="21079" x="7378700" y="4660900"/>
          <p14:tracePt t="21086" x="7391400" y="4667250"/>
          <p14:tracePt t="21093" x="7397750" y="4673600"/>
          <p14:tracePt t="21100" x="7416800" y="4679950"/>
          <p14:tracePt t="21107" x="7429500" y="4686300"/>
          <p14:tracePt t="21114" x="7442200" y="4686300"/>
          <p14:tracePt t="21121" x="7454900" y="4699000"/>
          <p14:tracePt t="21128" x="7467600" y="4699000"/>
          <p14:tracePt t="21135" x="7480300" y="4705350"/>
          <p14:tracePt t="21142" x="7486650" y="4705350"/>
          <p14:tracePt t="21149" x="7499350" y="4705350"/>
          <p14:tracePt t="21201" x="7499350" y="4711700"/>
          <p14:tracePt t="21203" x="7505700" y="4711700"/>
          <p14:tracePt t="21210" x="7505700" y="4718050"/>
          <p14:tracePt t="21211" x="7512050" y="4718050"/>
          <p14:tracePt t="21218" x="7524750" y="4743450"/>
          <p14:tracePt t="21225" x="7537450" y="4762500"/>
          <p14:tracePt t="21232" x="7556500" y="4794250"/>
          <p14:tracePt t="21239" x="7569200" y="4813300"/>
          <p14:tracePt t="21246" x="7581900" y="4845050"/>
          <p14:tracePt t="21253" x="7594600" y="4870450"/>
          <p14:tracePt t="21260" x="7600950" y="4902200"/>
          <p14:tracePt t="21267" x="7607300" y="4933950"/>
          <p14:tracePt t="21274" x="7613650" y="4965700"/>
          <p14:tracePt t="21281" x="7613650" y="5003800"/>
          <p14:tracePt t="21288" x="7613650" y="5035550"/>
          <p14:tracePt t="21289" x="7613650" y="5041900"/>
          <p14:tracePt t="21295" x="7607300" y="5067300"/>
          <p14:tracePt t="21301" x="7600950" y="5086350"/>
          <p14:tracePt t="21308" x="7594600" y="5111750"/>
          <p14:tracePt t="21315" x="7588250" y="5137150"/>
          <p14:tracePt t="21322" x="7581900" y="5156200"/>
          <p14:tracePt t="21329" x="7569200" y="5175250"/>
          <p14:tracePt t="21336" x="7562850" y="5187950"/>
          <p14:tracePt t="21343" x="7550150" y="5200650"/>
          <p14:tracePt t="21350" x="7537450" y="5207000"/>
          <p14:tracePt t="21357" x="7524750" y="5226050"/>
          <p14:tracePt t="21364" x="7499350" y="5238750"/>
          <p14:tracePt t="21371" x="7480300" y="5257800"/>
          <p14:tracePt t="21378" x="7454900" y="5270500"/>
          <p14:tracePt t="21385" x="7429500" y="5289550"/>
          <p14:tracePt t="21392" x="7404100" y="5308600"/>
          <p14:tracePt t="21399" x="7385050" y="5334000"/>
          <p14:tracePt t="21406" x="7359650" y="5359400"/>
          <p14:tracePt t="21413" x="7340600" y="5391150"/>
          <p14:tracePt t="21419" x="7321550" y="5422900"/>
          <p14:tracePt t="21426" x="7302500" y="5448300"/>
          <p14:tracePt t="21433" x="7296150" y="5473700"/>
          <p14:tracePt t="21440" x="7289800" y="5499100"/>
          <p14:tracePt t="21447" x="7283450" y="5518150"/>
          <p14:tracePt t="21454" x="7277100" y="5530850"/>
          <p14:tracePt t="21461" x="7277100" y="5543550"/>
          <p14:tracePt t="21468" x="7277100" y="5549900"/>
          <p14:tracePt t="21487" x="7277100" y="5556250"/>
          <p14:tracePt t="21555" x="7270750" y="5556250"/>
          <p14:tracePt t="21583" x="7264400" y="5556250"/>
          <p14:tracePt t="21593" x="7258050" y="5556250"/>
          <p14:tracePt t="21595" x="7251700" y="5556250"/>
          <p14:tracePt t="21600" x="7245350" y="5556250"/>
          <p14:tracePt t="21607" x="7232650" y="5549900"/>
          <p14:tracePt t="21614" x="7207250" y="5543550"/>
          <p14:tracePt t="21621" x="7175500" y="5530850"/>
          <p14:tracePt t="21628" x="7137400" y="5518150"/>
          <p14:tracePt t="21635" x="7105650" y="5505450"/>
          <p14:tracePt t="21642" x="7067550" y="5492750"/>
          <p14:tracePt t="21649" x="7042150" y="5473700"/>
          <p14:tracePt t="21656" x="7016750" y="5467350"/>
          <p14:tracePt t="21663" x="7004050" y="5461000"/>
          <p14:tracePt t="21669" x="6991350" y="5448300"/>
          <p14:tracePt t="21781" x="6985000" y="5448300"/>
          <p14:tracePt t="21805" x="6985000" y="5441950"/>
          <p14:tracePt t="21823" x="6985000" y="5435600"/>
          <p14:tracePt t="21831" x="6985000" y="5429250"/>
          <p14:tracePt t="21837" x="6985000" y="5422900"/>
          <p14:tracePt t="21843" x="6985000" y="5416550"/>
          <p14:tracePt t="21851" x="6985000" y="5410200"/>
          <p14:tracePt t="21857" x="6985000" y="5403850"/>
          <p14:tracePt t="21859" x="6985000" y="5397500"/>
          <p14:tracePt t="21864" x="6985000" y="5391150"/>
          <p14:tracePt t="21871" x="6985000" y="5384800"/>
          <p14:tracePt t="21878" x="6991350" y="5372100"/>
          <p14:tracePt t="21885" x="7004050" y="5359400"/>
          <p14:tracePt t="21892" x="7004050" y="5346700"/>
          <p14:tracePt t="21899" x="7010400" y="5340350"/>
          <p14:tracePt t="21906" x="7010400" y="5334000"/>
          <p14:tracePt t="21913" x="7016750" y="5321300"/>
          <p14:tracePt t="21927" x="7016750" y="5314950"/>
          <p14:tracePt t="21941" x="7016750" y="5308600"/>
          <p14:tracePt t="21964" x="7016750" y="5302250"/>
          <p14:tracePt t="21979" x="7016750" y="5295900"/>
          <p14:tracePt t="21987" x="7016750" y="5289550"/>
          <p14:tracePt t="22008" x="7016750" y="5283200"/>
          <p14:tracePt t="22377" x="7023100" y="5283200"/>
          <p14:tracePt t="22400" x="7029450" y="5283200"/>
          <p14:tracePt t="22429" x="7029450" y="5289550"/>
          <p14:tracePt t="22434" x="7035800" y="5289550"/>
          <p14:tracePt t="22438" x="7035800" y="5295900"/>
          <p14:tracePt t="22446" x="7035800" y="5302250"/>
          <p14:tracePt t="22450" x="7042150" y="5302250"/>
          <p14:tracePt t="22454" x="7042150" y="5308600"/>
          <p14:tracePt t="22461" x="7048500" y="5321300"/>
          <p14:tracePt t="22468" x="7054850" y="5334000"/>
          <p14:tracePt t="22475" x="7054850" y="5346700"/>
          <p14:tracePt t="22482" x="7061200" y="5359400"/>
          <p14:tracePt t="22489" x="7067550" y="5378450"/>
          <p14:tracePt t="22496" x="7073900" y="5384800"/>
          <p14:tracePt t="22503" x="7073900" y="5391150"/>
          <p14:tracePt t="22510" x="7080250" y="5403850"/>
          <p14:tracePt t="22704" x="7086600" y="5403850"/>
          <p14:tracePt t="22707" x="7092950" y="5403850"/>
          <p14:tracePt t="22711" x="7105650" y="5391150"/>
          <p14:tracePt t="22718" x="7131050" y="5365750"/>
          <p14:tracePt t="22725" x="7175500" y="5327650"/>
          <p14:tracePt t="22732" x="7226300" y="5283200"/>
          <p14:tracePt t="22739" x="7289800" y="5232400"/>
          <p14:tracePt t="22746" x="7359650" y="5168900"/>
          <p14:tracePt t="22753" x="7448550" y="5092700"/>
          <p14:tracePt t="22760" x="7537450" y="5010150"/>
          <p14:tracePt t="22767" x="7620000" y="4940300"/>
          <p14:tracePt t="22774" x="7702550" y="4864100"/>
          <p14:tracePt t="22781" x="7759700" y="4806950"/>
          <p14:tracePt t="22788" x="7804150" y="4762500"/>
          <p14:tracePt t="22794" x="7835900" y="4730750"/>
          <p14:tracePt t="22801" x="7854950" y="4705350"/>
          <p14:tracePt t="22808" x="7874000" y="4686300"/>
          <p14:tracePt t="22815" x="7880350" y="4679950"/>
          <p14:tracePt t="23075" x="7880350" y="4673600"/>
          <p14:tracePt t="23086" x="7880350" y="4667250"/>
          <p14:tracePt t="23087" x="7880350" y="4660900"/>
          <p14:tracePt t="23093" x="7874000" y="4635500"/>
          <p14:tracePt t="23100" x="7861300" y="4597400"/>
          <p14:tracePt t="23107" x="7835900" y="4546600"/>
          <p14:tracePt t="23114" x="7816850" y="4489450"/>
          <p14:tracePt t="23121" x="7804150" y="4432300"/>
          <p14:tracePt t="23128" x="7791450" y="4368800"/>
          <p14:tracePt t="23135" x="7778750" y="4298950"/>
          <p14:tracePt t="23142" x="7778750" y="4229100"/>
          <p14:tracePt t="23149" x="7778750" y="4140200"/>
          <p14:tracePt t="23156" x="7778750" y="4044950"/>
          <p14:tracePt t="23163" x="7778750" y="3937000"/>
          <p14:tracePt t="23170" x="7791450" y="3810000"/>
          <p14:tracePt t="23176" x="7791450" y="3695700"/>
          <p14:tracePt t="23183" x="7804150" y="3562350"/>
          <p14:tracePt t="23190" x="7810500" y="3435350"/>
          <p14:tracePt t="23197" x="7810500" y="3302000"/>
          <p14:tracePt t="23204" x="7810500" y="3162300"/>
          <p14:tracePt t="23211" x="7791450" y="3009900"/>
          <p14:tracePt t="23218" x="7766050" y="2844800"/>
          <p14:tracePt t="23225" x="7727950" y="2647950"/>
          <p14:tracePt t="23232" x="7683500" y="2444750"/>
          <p14:tracePt t="23239" x="7639050" y="2266950"/>
          <p14:tracePt t="23246" x="7607300" y="2101850"/>
          <p14:tracePt t="23253" x="7556500" y="1955800"/>
          <p14:tracePt t="23260" x="7505700" y="1797050"/>
          <p14:tracePt t="23267" x="7454900" y="1670050"/>
          <p14:tracePt t="23274" x="7397750" y="1562100"/>
          <p14:tracePt t="23281" x="7359650" y="1473200"/>
          <p14:tracePt t="23288" x="7327900" y="1397000"/>
          <p14:tracePt t="23294" x="7302500" y="1339850"/>
          <p14:tracePt t="23301" x="7270750" y="1276350"/>
          <p14:tracePt t="23308" x="7245350" y="1225550"/>
          <p14:tracePt t="23315" x="7226300" y="1193800"/>
          <p14:tracePt t="23322" x="7207250" y="1162050"/>
          <p14:tracePt t="23329" x="7194550" y="1136650"/>
          <p14:tracePt t="23336" x="7188200" y="1117600"/>
          <p14:tracePt t="23343" x="7175500" y="1098550"/>
          <p14:tracePt t="23350" x="7169150" y="1092200"/>
          <p14:tracePt t="23633" x="7175500" y="1085850"/>
          <p14:tracePt t="23640" x="7181850" y="1085850"/>
          <p14:tracePt t="23642" x="7181850" y="1079500"/>
          <p14:tracePt t="23645" x="7188200" y="1073150"/>
          <p14:tracePt t="23650" x="7194550" y="1073150"/>
          <p14:tracePt t="23656" x="7200900" y="1066800"/>
          <p14:tracePt t="23663" x="7213600" y="1054100"/>
          <p14:tracePt t="23670" x="7226300" y="1054100"/>
          <p14:tracePt t="23676" x="7232650" y="1054100"/>
          <p14:tracePt t="23722" x="7239000" y="1054100"/>
          <p14:tracePt t="23733" x="7245350" y="1054100"/>
          <p14:tracePt t="23739" x="7251700" y="1054100"/>
          <p14:tracePt t="23752" x="7258050" y="1054100"/>
          <p14:tracePt t="23837" x="7251700" y="1054100"/>
          <p14:tracePt t="23845" x="7245350" y="1054100"/>
          <p14:tracePt t="23857" x="7239000" y="1054100"/>
          <p14:tracePt t="23866" x="7239000" y="1047750"/>
          <p14:tracePt t="23870" x="7232650" y="1047750"/>
          <p14:tracePt t="23873" x="7232650" y="1041400"/>
          <p14:tracePt t="23883" x="7226300" y="1041400"/>
          <p14:tracePt t="23885" x="7219950" y="1041400"/>
          <p14:tracePt t="23892" x="7219950" y="1035050"/>
          <p14:tracePt t="23899" x="7213600" y="1022350"/>
          <p14:tracePt t="23906" x="7213600" y="1009650"/>
          <p14:tracePt t="23913" x="7213600" y="990600"/>
          <p14:tracePt t="23919" x="7219950" y="977900"/>
          <p14:tracePt t="23926" x="7232650" y="958850"/>
          <p14:tracePt t="23933" x="7251700" y="939800"/>
          <p14:tracePt t="23940" x="7264400" y="933450"/>
          <p14:tracePt t="23947" x="7277100" y="933450"/>
          <p14:tracePt t="23954" x="7289800" y="927100"/>
          <p14:tracePt t="23961" x="7302500" y="927100"/>
          <p14:tracePt t="23968" x="7308850" y="927100"/>
          <p14:tracePt t="23983" x="7315200" y="927100"/>
          <p14:tracePt t="23996" x="7321550" y="933450"/>
          <p14:tracePt t="24003" x="7321550" y="946150"/>
          <p14:tracePt t="24010" x="7321550" y="958850"/>
          <p14:tracePt t="24017" x="7321550" y="971550"/>
          <p14:tracePt t="24024" x="7321550" y="984250"/>
          <p14:tracePt t="24031" x="7321550" y="1003300"/>
          <p14:tracePt t="24038" x="7315200" y="1016000"/>
          <p14:tracePt t="24045" x="7296150" y="1035050"/>
          <p14:tracePt t="24051" x="7277100" y="1054100"/>
          <p14:tracePt t="24058" x="7251700" y="1073150"/>
          <p14:tracePt t="24065" x="7207250" y="1104900"/>
          <p14:tracePt t="24072" x="7162800" y="1136650"/>
          <p14:tracePt t="24079" x="7124700" y="1168400"/>
          <p14:tracePt t="24086" x="7092950" y="1193800"/>
          <p14:tracePt t="24093" x="7067550" y="1212850"/>
          <p14:tracePt t="24100" x="7054850" y="1231900"/>
          <p14:tracePt t="24107" x="7048500" y="1231900"/>
          <p14:tracePt t="24114" x="7048500" y="1238250"/>
          <p14:tracePt t="24147" x="7054850" y="1238250"/>
          <p14:tracePt t="24150" x="7061200" y="1238250"/>
          <p14:tracePt t="24151" x="7061200" y="1231900"/>
          <p14:tracePt t="24156" x="7080250" y="1225550"/>
          <p14:tracePt t="24163" x="7118350" y="1206500"/>
          <p14:tracePt t="24169" x="7162800" y="1187450"/>
          <p14:tracePt t="24176" x="7213600" y="1168400"/>
          <p14:tracePt t="24183" x="7277100" y="1143000"/>
          <p14:tracePt t="24184" x="7283450" y="1143000"/>
          <p14:tracePt t="24190" x="7334250" y="1117600"/>
          <p14:tracePt t="24198" x="7397750" y="1092200"/>
          <p14:tracePt t="24204" x="7435850" y="1073150"/>
          <p14:tracePt t="24211" x="7461250" y="1054100"/>
          <p14:tracePt t="24218" x="7486650" y="1041400"/>
          <p14:tracePt t="24225" x="7499350" y="1035050"/>
          <p14:tracePt t="24248" x="7499350" y="1028700"/>
          <p14:tracePt t="24272" x="7493000" y="1028700"/>
          <p14:tracePt t="24278" x="7473950" y="1028700"/>
          <p14:tracePt t="24281" x="7467600" y="1028700"/>
          <p14:tracePt t="24288" x="7454900" y="1035050"/>
          <p14:tracePt t="24295" x="7435850" y="1035050"/>
          <p14:tracePt t="24301" x="7423150" y="1041400"/>
          <p14:tracePt t="24308" x="7416800" y="1041400"/>
          <p14:tracePt t="24315" x="7404100" y="1047750"/>
          <p14:tracePt t="24322" x="7397750" y="1054100"/>
          <p14:tracePt t="24329" x="7385050" y="1060450"/>
          <p14:tracePt t="24389" x="7391400" y="1060450"/>
          <p14:tracePt t="24393" x="7397750" y="1060450"/>
          <p14:tracePt t="24395" x="7404100" y="1060450"/>
          <p14:tracePt t="24399" x="7416800" y="1054100"/>
          <p14:tracePt t="24406" x="7435850" y="1041400"/>
          <p14:tracePt t="24413" x="7454900" y="1035050"/>
          <p14:tracePt t="24420" x="7473950" y="1028700"/>
          <p14:tracePt t="24427" x="7486650" y="1022350"/>
          <p14:tracePt t="24433" x="7499350" y="1022350"/>
          <p14:tracePt t="24483" x="7499350" y="1028700"/>
          <p14:tracePt t="24488" x="7499350" y="1035050"/>
          <p14:tracePt t="24489" x="7493000" y="1035050"/>
          <p14:tracePt t="24496" x="7486650" y="1047750"/>
          <p14:tracePt t="24503" x="7467600" y="1060450"/>
          <p14:tracePt t="24510" x="7454900" y="1073150"/>
          <p14:tracePt t="24517" x="7435850" y="1085850"/>
          <p14:tracePt t="24524" x="7410450" y="1104900"/>
          <p14:tracePt t="24531" x="7391400" y="1130300"/>
          <p14:tracePt t="24538" x="7372350" y="1149350"/>
          <p14:tracePt t="24545" x="7359650" y="1168400"/>
          <p14:tracePt t="24551" x="7359650" y="1181100"/>
          <p14:tracePt t="24558" x="7359650" y="1187450"/>
          <p14:tracePt t="24590" x="7366000" y="1187450"/>
          <p14:tracePt t="24592" x="7372350" y="1187450"/>
          <p14:tracePt t="24594" x="7378700" y="1187450"/>
          <p14:tracePt t="24600" x="7397750" y="1187450"/>
          <p14:tracePt t="24607" x="7423150" y="1187450"/>
          <p14:tracePt t="24614" x="7454900" y="1181100"/>
          <p14:tracePt t="24621" x="7480300" y="1174750"/>
          <p14:tracePt t="24628" x="7512050" y="1174750"/>
          <p14:tracePt t="24635" x="7537450" y="1168400"/>
          <p14:tracePt t="24642" x="7562850" y="1162050"/>
          <p14:tracePt t="24649" x="7575550" y="1162050"/>
          <p14:tracePt t="24656" x="7581900" y="1162050"/>
          <p14:tracePt t="24701" x="7575550" y="1162050"/>
          <p14:tracePt t="24702" x="7569200" y="1162050"/>
          <p14:tracePt t="24705" x="7562850" y="1162050"/>
          <p14:tracePt t="24711" x="7543800" y="1162050"/>
          <p14:tracePt t="24718" x="7524750" y="1168400"/>
          <p14:tracePt t="24725" x="7505700" y="1174750"/>
          <p14:tracePt t="24732" x="7486650" y="1187450"/>
          <p14:tracePt t="24739" x="7473950" y="1193800"/>
          <p14:tracePt t="24746" x="7461250" y="1200150"/>
          <p14:tracePt t="24753" x="7454900" y="1206500"/>
          <p14:tracePt t="24792" x="7461250" y="1206500"/>
          <p14:tracePt t="24795" x="7467600" y="1206500"/>
          <p14:tracePt t="24797" x="7473950" y="1206500"/>
          <p14:tracePt t="24801" x="7486650" y="1206500"/>
          <p14:tracePt t="24808" x="7518400" y="1206500"/>
          <p14:tracePt t="24815" x="7537450" y="1206500"/>
          <p14:tracePt t="24822" x="7550150" y="1200150"/>
          <p14:tracePt t="24829" x="7562850" y="1200150"/>
          <p14:tracePt t="24851" x="7562850" y="1193800"/>
          <p14:tracePt t="24882" x="7556500" y="1193800"/>
          <p14:tracePt t="24883" x="7550150" y="1193800"/>
          <p14:tracePt t="24885" x="7543800" y="1193800"/>
          <p14:tracePt t="24892" x="7505700" y="1193800"/>
          <p14:tracePt t="24899" x="7467600" y="1193800"/>
          <p14:tracePt t="24906" x="7442200" y="1193800"/>
          <p14:tracePt t="24913" x="7423150" y="1200150"/>
          <p14:tracePt t="24971" x="7423150" y="1206500"/>
          <p14:tracePt t="24972" x="7429500" y="1206500"/>
          <p14:tracePt t="24975" x="7435850" y="1206500"/>
          <p14:tracePt t="24982" x="7461250" y="1212850"/>
          <p14:tracePt t="24989" x="7486650" y="1219200"/>
          <p14:tracePt t="24996" x="7505700" y="1225550"/>
          <p14:tracePt t="25003" x="7512050" y="1225550"/>
          <p14:tracePt t="25010" x="7518400" y="1225550"/>
          <p14:tracePt t="25053" x="7518400" y="1231900"/>
          <p14:tracePt t="25058" x="7518400" y="1238250"/>
          <p14:tracePt t="25063" x="7518400" y="1244600"/>
          <p14:tracePt t="25068" x="7518400" y="1250950"/>
          <p14:tracePt t="25072" x="7518400" y="1257300"/>
          <p14:tracePt t="25079" x="7518400" y="1263650"/>
          <p14:tracePt t="25086" x="7518400" y="1270000"/>
          <p14:tracePt t="25094" x="7524750" y="1270000"/>
          <p14:tracePt t="25100" x="7531100" y="1276350"/>
          <p14:tracePt t="25107" x="7537450" y="1282700"/>
          <p14:tracePt t="25114" x="7550150" y="1289050"/>
          <p14:tracePt t="25121" x="7562850" y="1295400"/>
          <p14:tracePt t="25128" x="7569200" y="1301750"/>
          <p14:tracePt t="25135" x="7588250" y="1314450"/>
          <p14:tracePt t="25142" x="7600950" y="1320800"/>
          <p14:tracePt t="25149" x="7620000" y="1339850"/>
          <p14:tracePt t="25156" x="7645400" y="1365250"/>
          <p14:tracePt t="25163" x="7670800" y="1390650"/>
          <p14:tracePt t="25170" x="7708900" y="1422400"/>
          <p14:tracePt t="25176" x="7734300" y="1460500"/>
          <p14:tracePt t="25183" x="7772400" y="1504950"/>
          <p14:tracePt t="25184" x="7778750" y="1511300"/>
          <p14:tracePt t="25190" x="7810500" y="1562100"/>
          <p14:tracePt t="25197" x="7842250" y="1625600"/>
          <p14:tracePt t="25204" x="7874000" y="1708150"/>
          <p14:tracePt t="25211" x="7899400" y="1797050"/>
          <p14:tracePt t="25218" x="7924800" y="1898650"/>
          <p14:tracePt t="25225" x="7956550" y="1993900"/>
          <p14:tracePt t="25232" x="7981950" y="2108200"/>
          <p14:tracePt t="25239" x="8013700" y="2216150"/>
          <p14:tracePt t="25246" x="8032750" y="2317750"/>
          <p14:tracePt t="25253" x="8045450" y="2406650"/>
          <p14:tracePt t="25260" x="8058150" y="2501900"/>
          <p14:tracePt t="25267" x="8064500" y="2590800"/>
          <p14:tracePt t="25274" x="8070850" y="2686050"/>
          <p14:tracePt t="25281" x="8070850" y="2762250"/>
          <p14:tracePt t="25288" x="8070850" y="2851150"/>
          <p14:tracePt t="25294" x="8070850" y="2933700"/>
          <p14:tracePt t="25301" x="8070850" y="3009900"/>
          <p14:tracePt t="25308" x="8058150" y="3105150"/>
          <p14:tracePt t="25315" x="8045450" y="3181350"/>
          <p14:tracePt t="25322" x="8032750" y="3251200"/>
          <p14:tracePt t="25329" x="8007350" y="3308350"/>
          <p14:tracePt t="25336" x="7988300" y="3378200"/>
          <p14:tracePt t="25343" x="7962900" y="3441700"/>
          <p14:tracePt t="25350" x="7937500" y="3498850"/>
          <p14:tracePt t="25357" x="7905750" y="3556000"/>
          <p14:tracePt t="25364" x="7874000" y="3606800"/>
          <p14:tracePt t="25371" x="7848600" y="3651250"/>
          <p14:tracePt t="25378" x="7823200" y="3695700"/>
          <p14:tracePt t="25385" x="7804150" y="3740150"/>
          <p14:tracePt t="25392" x="7778750" y="3778250"/>
          <p14:tracePt t="25399" x="7759700" y="3816350"/>
          <p14:tracePt t="25406" x="7740650" y="3854450"/>
          <p14:tracePt t="25413" x="7721600" y="3886200"/>
          <p14:tracePt t="25420" x="7702550" y="3924300"/>
          <p14:tracePt t="25427" x="7683500" y="3949700"/>
          <p14:tracePt t="25433" x="7670800" y="3968750"/>
          <p14:tracePt t="25440" x="7658100" y="3975100"/>
          <p14:tracePt t="25447" x="7645400" y="3981450"/>
          <p14:tracePt t="25454" x="7632700" y="3994150"/>
          <p14:tracePt t="25461" x="7620000" y="4000500"/>
          <p14:tracePt t="25468" x="7607300" y="4000500"/>
          <p14:tracePt t="25475" x="7588250" y="4006850"/>
          <p14:tracePt t="25482" x="7575550" y="4019550"/>
          <p14:tracePt t="25489" x="7562850" y="4025900"/>
          <p14:tracePt t="25496" x="7550150" y="4032250"/>
          <p14:tracePt t="25503" x="7537450" y="4051300"/>
          <p14:tracePt t="25510" x="7524750" y="4057650"/>
          <p14:tracePt t="25517" x="7505700" y="4070350"/>
          <p14:tracePt t="25524" x="7493000" y="4083050"/>
          <p14:tracePt t="25531" x="7473950" y="4095750"/>
          <p14:tracePt t="25538" x="7454900" y="4102100"/>
          <p14:tracePt t="25545" x="7429500" y="4108450"/>
          <p14:tracePt t="25551" x="7410450" y="4114800"/>
          <p14:tracePt t="25558" x="7378700" y="4127500"/>
          <p14:tracePt t="25559" x="7372350" y="4127500"/>
          <p14:tracePt t="25565" x="7340600" y="4140200"/>
          <p14:tracePt t="25572" x="7302500" y="4146550"/>
          <p14:tracePt t="25579" x="7264400" y="4165600"/>
          <p14:tracePt t="25586" x="7232650" y="4184650"/>
          <p14:tracePt t="25593" x="7213600" y="4203700"/>
          <p14:tracePt t="25600" x="7194550" y="4222750"/>
          <p14:tracePt t="25607" x="7175500" y="4235450"/>
          <p14:tracePt t="25614" x="7169150" y="4248150"/>
          <p14:tracePt t="25621" x="7162800" y="4260850"/>
          <p14:tracePt t="25654" x="7156450" y="4260850"/>
          <p14:tracePt t="25702" x="7150100" y="4260850"/>
          <p14:tracePt t="25720" x="7150100" y="4254500"/>
          <p14:tracePt t="25724" x="7156450" y="4248150"/>
          <p14:tracePt t="25725" x="7162800" y="4248150"/>
          <p14:tracePt t="25732" x="7181850" y="4229100"/>
          <p14:tracePt t="25739" x="7207250" y="4210050"/>
          <p14:tracePt t="25746" x="7232650" y="4191000"/>
          <p14:tracePt t="25753" x="7251700" y="4171950"/>
          <p14:tracePt t="25760" x="7277100" y="4152900"/>
          <p14:tracePt t="25767" x="7302500" y="4140200"/>
          <p14:tracePt t="25774" x="7321550" y="4121150"/>
          <p14:tracePt t="25781" x="7346950" y="4114800"/>
          <p14:tracePt t="25788" x="7372350" y="4102100"/>
          <p14:tracePt t="25795" x="7391400" y="4089400"/>
          <p14:tracePt t="25802" x="7416800" y="4083050"/>
          <p14:tracePt t="25808" x="7429500" y="4076700"/>
          <p14:tracePt t="25815" x="7448550" y="4070350"/>
          <p14:tracePt t="25822" x="7467600" y="4064000"/>
          <p14:tracePt t="25829" x="7473950" y="4057650"/>
          <p14:tracePt t="25836" x="7486650" y="4051300"/>
          <p14:tracePt t="25843" x="7493000" y="4044950"/>
          <p14:tracePt t="25850" x="7505700" y="4038600"/>
          <p14:tracePt t="25865" x="7505700" y="4032250"/>
          <p14:tracePt t="25897" x="7512050" y="4032250"/>
          <p14:tracePt t="25929" x="7512050" y="4038600"/>
          <p14:tracePt t="25935" x="7505700" y="4038600"/>
          <p14:tracePt t="25938" x="7499350" y="4044950"/>
          <p14:tracePt t="25940" x="7493000" y="4044950"/>
          <p14:tracePt t="25947" x="7480300" y="4051300"/>
          <p14:tracePt t="25954" x="7461250" y="4057650"/>
          <p14:tracePt t="25961" x="7448550" y="4064000"/>
          <p14:tracePt t="25968" x="7429500" y="4076700"/>
          <p14:tracePt t="25975" x="7410450" y="4083050"/>
          <p14:tracePt t="25989" x="7404100" y="4089400"/>
          <p14:tracePt t="26063" x="7410450" y="4089400"/>
          <p14:tracePt t="26066" x="7416800" y="4089400"/>
          <p14:tracePt t="26068" x="7423150" y="4089400"/>
          <p14:tracePt t="26072" x="7429500" y="4089400"/>
          <p14:tracePt t="26079" x="7448550" y="4089400"/>
          <p14:tracePt t="26086" x="7473950" y="4089400"/>
          <p14:tracePt t="26093" x="7499350" y="4089400"/>
          <p14:tracePt t="26100" x="7518400" y="4095750"/>
          <p14:tracePt t="26107" x="7537450" y="4095750"/>
          <p14:tracePt t="26114" x="7556500" y="4095750"/>
          <p14:tracePt t="26121" x="7569200" y="4095750"/>
          <p14:tracePt t="26128" x="7581900" y="4095750"/>
          <p14:tracePt t="26135" x="7594600" y="4095750"/>
          <p14:tracePt t="26142" x="7607300" y="4095750"/>
          <p14:tracePt t="26157" x="7613650" y="4095750"/>
          <p14:tracePt t="26230" x="7620000" y="4095750"/>
          <p14:tracePt t="26246" x="7620000" y="4102100"/>
          <p14:tracePt t="26262" x="7620000" y="4108450"/>
          <p14:tracePt t="26325" x="7626350" y="4108450"/>
          <p14:tracePt t="26328" x="7632700" y="4108450"/>
          <p14:tracePt t="26329" x="7639050" y="4108450"/>
          <p14:tracePt t="26336" x="7658100" y="4108450"/>
          <p14:tracePt t="26343" x="7689850" y="4102100"/>
          <p14:tracePt t="26350" x="7715250" y="4095750"/>
          <p14:tracePt t="26357" x="7734300" y="4095750"/>
          <p14:tracePt t="26364" x="7740650" y="4089400"/>
          <p14:tracePt t="26371" x="7747000" y="4089400"/>
          <p14:tracePt t="26403" x="7747000" y="4095750"/>
          <p14:tracePt t="26414" x="7747000" y="4108450"/>
          <p14:tracePt t="26420" x="7747000" y="4114800"/>
          <p14:tracePt t="26425" x="7747000" y="4121150"/>
          <p14:tracePt t="26430" x="7747000" y="4127500"/>
          <p14:tracePt t="26433" x="7740650" y="4133850"/>
          <p14:tracePt t="26440" x="7734300" y="4140200"/>
          <p14:tracePt t="26447" x="7734300" y="4146550"/>
          <p14:tracePt t="26454" x="7727950" y="4152900"/>
          <p14:tracePt t="26485" x="7727950" y="4159250"/>
          <p14:tracePt t="26494" x="7734300" y="4159250"/>
          <p14:tracePt t="26499" x="7740650" y="4159250"/>
          <p14:tracePt t="26503" x="7747000" y="4159250"/>
          <p14:tracePt t="26507" x="7753350" y="4159250"/>
          <p14:tracePt t="26510" x="7759700" y="4159250"/>
          <p14:tracePt t="26517" x="7778750" y="4159250"/>
          <p14:tracePt t="26524" x="7797800" y="4159250"/>
          <p14:tracePt t="26531" x="7829550" y="4159250"/>
          <p14:tracePt t="26538" x="7867650" y="4165600"/>
          <p14:tracePt t="26545" x="7905750" y="4178300"/>
          <p14:tracePt t="26552" x="7937500" y="4184650"/>
          <p14:tracePt t="26558" x="7950200" y="4191000"/>
          <p14:tracePt t="26565" x="7969250" y="4197350"/>
          <p14:tracePt t="26572" x="7969250" y="4203700"/>
          <p14:tracePt t="26579" x="7975600" y="4210050"/>
          <p14:tracePt t="26589" x="7975600" y="4216400"/>
          <p14:tracePt t="26603" x="7975600" y="4222750"/>
          <p14:tracePt t="26609" x="7975600" y="4229100"/>
          <p14:tracePt t="26620" x="7969250" y="4229100"/>
          <p14:tracePt t="26621" x="7969250" y="4235450"/>
          <p14:tracePt t="26631" x="7962900" y="4241800"/>
          <p14:tracePt t="26639" x="7956550" y="4241800"/>
          <p14:tracePt t="26667" x="7956550" y="4248150"/>
          <p14:tracePt t="26687" x="7956550" y="4254500"/>
          <p14:tracePt t="26780" x="7950200" y="4254500"/>
          <p14:tracePt t="26795" x="7943850" y="4254500"/>
          <p14:tracePt t="26803" x="7937500" y="4254500"/>
          <p14:tracePt t="26804" x="7931150" y="4260850"/>
          <p14:tracePt t="26811" x="7924800" y="4260850"/>
          <p14:tracePt t="26815" x="7924800" y="4267200"/>
          <p14:tracePt t="26822" x="7905750" y="4267200"/>
          <p14:tracePt t="26829" x="7899400" y="4279900"/>
          <p14:tracePt t="26836" x="7880350" y="4286250"/>
          <p14:tracePt t="26843" x="7867650" y="4292600"/>
          <p14:tracePt t="26850" x="7854950" y="4292600"/>
          <p14:tracePt t="26857" x="7848600" y="4298950"/>
          <p14:tracePt t="26899" x="7842250" y="4298950"/>
          <p14:tracePt t="26920" x="7835900" y="4298950"/>
          <p14:tracePt t="26925" x="7835900" y="4292600"/>
          <p14:tracePt t="26933" x="7835900" y="4286250"/>
          <p14:tracePt t="26939" x="7835900" y="4279900"/>
          <p14:tracePt t="26942" x="7835900" y="4273550"/>
          <p14:tracePt t="26947" x="7835900" y="4267200"/>
          <p14:tracePt t="26954" x="7835900" y="4254500"/>
          <p14:tracePt t="26961" x="7835900" y="4241800"/>
          <p14:tracePt t="26968" x="7835900" y="4222750"/>
          <p14:tracePt t="26975" x="7835900" y="4210050"/>
          <p14:tracePt t="26982" x="7835900" y="4197350"/>
          <p14:tracePt t="26989" x="7842250" y="4184650"/>
          <p14:tracePt t="26996" x="7842250" y="4171950"/>
          <p14:tracePt t="27003" x="7842250" y="4165600"/>
          <p14:tracePt t="27010" x="7848600" y="4159250"/>
          <p14:tracePt t="27017" x="7848600" y="4152900"/>
          <p14:tracePt t="27024" x="7848600" y="4146550"/>
          <p14:tracePt t="27049" x="7848600" y="4140200"/>
          <p14:tracePt t="27119" x="7848600" y="4146550"/>
          <p14:tracePt t="27122" x="7848600" y="4152900"/>
          <p14:tracePt t="27127" x="7848600" y="4159250"/>
          <p14:tracePt t="27130" x="7848600" y="4165600"/>
          <p14:tracePt t="27135" x="7848600" y="4171950"/>
          <p14:tracePt t="27142" x="7848600" y="4191000"/>
          <p14:tracePt t="27149" x="7848600" y="4203700"/>
          <p14:tracePt t="27156" x="7848600" y="4222750"/>
          <p14:tracePt t="27163" x="7848600" y="4241800"/>
          <p14:tracePt t="27170" x="7848600" y="4254500"/>
          <p14:tracePt t="27176" x="7848600" y="4267200"/>
          <p14:tracePt t="27183" x="7848600" y="4286250"/>
          <p14:tracePt t="27190" x="7848600" y="4292600"/>
          <p14:tracePt t="27197" x="7848600" y="4311650"/>
          <p14:tracePt t="27204" x="7848600" y="4318000"/>
          <p14:tracePt t="27211" x="7848600" y="4330700"/>
          <p14:tracePt t="27218" x="7848600" y="4337050"/>
          <p14:tracePt t="27225" x="7848600" y="4343400"/>
          <p14:tracePt t="27356" x="7854950" y="4343400"/>
          <p14:tracePt t="27359" x="7861300" y="4343400"/>
          <p14:tracePt t="27364" x="7867650" y="4343400"/>
          <p14:tracePt t="27371" x="7893050" y="4337050"/>
          <p14:tracePt t="27378" x="7912100" y="4324350"/>
          <p14:tracePt t="27385" x="7924800" y="4318000"/>
          <p14:tracePt t="27392" x="7950200" y="4311650"/>
          <p14:tracePt t="27399" x="7969250" y="4305300"/>
          <p14:tracePt t="27406" x="7994650" y="4298950"/>
          <p14:tracePt t="27413" x="8013700" y="4292600"/>
          <p14:tracePt t="27419" x="8020050" y="4292600"/>
          <p14:tracePt t="27426" x="8026400" y="4292600"/>
          <p14:tracePt t="27461" x="8032750" y="4292600"/>
          <p14:tracePt t="27472" x="8039100" y="4292600"/>
          <p14:tracePt t="27480" x="8039100" y="4298950"/>
          <p14:tracePt t="27482" x="8039100" y="4305300"/>
          <p14:tracePt t="27489" x="8032750" y="4318000"/>
          <p14:tracePt t="27496" x="8026400" y="4330700"/>
          <p14:tracePt t="27503" x="8013700" y="4349750"/>
          <p14:tracePt t="27510" x="8001000" y="4368800"/>
          <p14:tracePt t="27517" x="7988300" y="4387850"/>
          <p14:tracePt t="27524" x="7969250" y="4406900"/>
          <p14:tracePt t="27531" x="7956550" y="4419600"/>
          <p14:tracePt t="27538" x="7937500" y="4438650"/>
          <p14:tracePt t="27545" x="7924800" y="4445000"/>
          <p14:tracePt t="27551" x="7918450" y="4457700"/>
          <p14:tracePt t="27558" x="7905750" y="4464050"/>
          <p14:tracePt t="27565" x="7905750" y="4470400"/>
          <p14:tracePt t="27635" x="7912100" y="4470400"/>
          <p14:tracePt t="27638" x="7918450" y="4470400"/>
          <p14:tracePt t="27642" x="7924800" y="4470400"/>
          <p14:tracePt t="27649" x="7950200" y="4476750"/>
          <p14:tracePt t="27656" x="7969250" y="4476750"/>
          <p14:tracePt t="27663" x="7988300" y="4476750"/>
          <p14:tracePt t="27669" x="7994650" y="4483100"/>
          <p14:tracePt t="27701" x="7994650" y="4489450"/>
          <p14:tracePt t="27711" x="7994650" y="4495800"/>
          <p14:tracePt t="27716" x="7994650" y="4502150"/>
          <p14:tracePt t="27719" x="7994650" y="4508500"/>
          <p14:tracePt t="27725" x="7994650" y="4521200"/>
          <p14:tracePt t="27732" x="7994650" y="4540250"/>
          <p14:tracePt t="27739" x="7981950" y="4552950"/>
          <p14:tracePt t="27746" x="7975600" y="4565650"/>
          <p14:tracePt t="27753" x="7969250" y="4572000"/>
          <p14:tracePt t="27760" x="7969250" y="4578350"/>
          <p14:tracePt t="27767" x="7962900" y="4584700"/>
          <p14:tracePt t="27824" x="7969250" y="4591050"/>
          <p14:tracePt t="27826" x="7975600" y="4591050"/>
          <p14:tracePt t="27829" x="7981950" y="4597400"/>
          <p14:tracePt t="27836" x="8013700" y="4603750"/>
          <p14:tracePt t="27843" x="8039100" y="4616450"/>
          <p14:tracePt t="27850" x="8064500" y="4622800"/>
          <p14:tracePt t="27857" x="8089900" y="4629150"/>
          <p14:tracePt t="27864" x="8102600" y="4635500"/>
          <p14:tracePt t="27871" x="8108950" y="4635500"/>
          <p14:tracePt t="28022" x="8102600" y="4635500"/>
          <p14:tracePt t="28027" x="8096250" y="4635500"/>
          <p14:tracePt t="28048" x="8096250" y="4629150"/>
          <p14:tracePt t="28053" x="8096250" y="4622800"/>
          <p14:tracePt t="28054" x="8102600" y="4622800"/>
          <p14:tracePt t="28058" x="8108950" y="4616450"/>
          <p14:tracePt t="28065" x="8128000" y="4603750"/>
          <p14:tracePt t="28072" x="8159750" y="4597400"/>
          <p14:tracePt t="28079" x="8197850" y="4578350"/>
          <p14:tracePt t="28086" x="8242300" y="4552950"/>
          <p14:tracePt t="28093" x="8299450" y="4533900"/>
          <p14:tracePt t="28100" x="8356600" y="4508500"/>
          <p14:tracePt t="28107" x="8426450" y="4476750"/>
          <p14:tracePt t="28114" x="8489950" y="4445000"/>
          <p14:tracePt t="28121" x="8553450" y="4419600"/>
          <p14:tracePt t="28128" x="8604250" y="4387850"/>
          <p14:tracePt t="28135" x="8642350" y="4362450"/>
          <p14:tracePt t="28142" x="8667750" y="4337050"/>
          <p14:tracePt t="28149" x="8674100" y="4324350"/>
          <p14:tracePt t="28156" x="8680450" y="4305300"/>
          <p14:tracePt t="28163" x="8680450" y="4298950"/>
          <p14:tracePt t="28170" x="8680450" y="4292600"/>
          <p14:tracePt t="28184" x="8680450" y="4286250"/>
          <p14:tracePt t="28190" x="8680450" y="4279900"/>
          <p14:tracePt t="28197" x="8674100" y="4254500"/>
          <p14:tracePt t="28204" x="8661400" y="4229100"/>
          <p14:tracePt t="28211" x="8636000" y="4191000"/>
          <p14:tracePt t="28218" x="8616950" y="4165600"/>
          <p14:tracePt t="28225" x="8585200" y="4127500"/>
          <p14:tracePt t="28232" x="8553450" y="4083050"/>
          <p14:tracePt t="28239" x="8502650" y="4038600"/>
          <p14:tracePt t="28246" x="8432800" y="3981450"/>
          <p14:tracePt t="28253" x="8337550" y="3905250"/>
          <p14:tracePt t="28260" x="8229600" y="3822700"/>
          <p14:tracePt t="28267" x="8083550" y="3733800"/>
          <p14:tracePt t="28274" x="7905750" y="3632200"/>
          <p14:tracePt t="28281" x="7715250" y="3530600"/>
          <p14:tracePt t="28288" x="7531100" y="3435350"/>
          <p14:tracePt t="28295" x="7321550" y="3352800"/>
          <p14:tracePt t="28302" x="7105650" y="3276600"/>
          <p14:tracePt t="28308" x="6896100" y="3206750"/>
          <p14:tracePt t="28315" x="6648450" y="3130550"/>
          <p14:tracePt t="28322" x="6362700" y="3035300"/>
          <p14:tracePt t="28329" x="6083300" y="2940050"/>
          <p14:tracePt t="28336" x="5803900" y="2832100"/>
          <p14:tracePt t="28343" x="5537200" y="2736850"/>
          <p14:tracePt t="28350" x="5270500" y="2641600"/>
          <p14:tracePt t="28357" x="5022850" y="2559050"/>
          <p14:tracePt t="28364" x="4800600" y="2489200"/>
          <p14:tracePt t="28371" x="4629150" y="2438400"/>
          <p14:tracePt t="28378" x="4476750" y="2406650"/>
          <p14:tracePt t="28385" x="4368800" y="2374900"/>
          <p14:tracePt t="28392" x="4286250" y="2355850"/>
          <p14:tracePt t="28399" x="4235450" y="2349500"/>
          <p14:tracePt t="28406" x="4203700" y="2343150"/>
          <p14:tracePt t="28413" x="4203700" y="2336800"/>
          <p14:tracePt t="28496" x="4197350" y="2336800"/>
          <p14:tracePt t="28514" x="4197350" y="2343150"/>
          <p14:tracePt t="28521" x="4197350" y="2349500"/>
          <p14:tracePt t="28684" x="4191000" y="2349500"/>
          <p14:tracePt t="28688" x="4184650" y="2343150"/>
          <p14:tracePt t="28690" x="4178300" y="2343150"/>
          <p14:tracePt t="28697" x="4146550" y="2330450"/>
          <p14:tracePt t="28704" x="4089400" y="2292350"/>
          <p14:tracePt t="28711" x="4019550" y="2235200"/>
          <p14:tracePt t="28718" x="3917950" y="2165350"/>
          <p14:tracePt t="28725" x="3829050" y="2089150"/>
          <p14:tracePt t="28732" x="3714750" y="2006600"/>
          <p14:tracePt t="28739" x="3587750" y="1911350"/>
          <p14:tracePt t="28746" x="3454400" y="1809750"/>
          <p14:tracePt t="28753" x="3321050" y="1714500"/>
          <p14:tracePt t="28760" x="3194050" y="1600200"/>
          <p14:tracePt t="28767" x="3060700" y="1498600"/>
          <p14:tracePt t="28774" x="2952750" y="1403350"/>
          <p14:tracePt t="28781" x="2863850" y="1327150"/>
          <p14:tracePt t="28788" x="2774950" y="1244600"/>
          <p14:tracePt t="28794" x="2698750" y="1174750"/>
          <p14:tracePt t="28801" x="2647950" y="1130300"/>
          <p14:tracePt t="28808" x="2622550" y="1085850"/>
          <p14:tracePt t="28809" x="2616200" y="1085850"/>
          <p14:tracePt t="28815" x="2603500" y="1060450"/>
          <p14:tracePt t="28822" x="2597150" y="1035050"/>
          <p14:tracePt t="28829" x="2597150" y="1022350"/>
          <p14:tracePt t="28836" x="2597150" y="1003300"/>
          <p14:tracePt t="28843" x="2597150" y="990600"/>
          <p14:tracePt t="28850" x="2603500" y="977900"/>
          <p14:tracePt t="28857" x="2603500" y="971550"/>
          <p14:tracePt t="28864" x="2609850" y="971550"/>
          <p14:tracePt t="29056" x="2609850" y="977900"/>
          <p14:tracePt t="29058" x="2616200" y="977900"/>
          <p14:tracePt t="29059" x="2616200" y="984250"/>
          <p14:tracePt t="29065" x="2628900" y="1003300"/>
          <p14:tracePt t="29072" x="2641600" y="1035050"/>
          <p14:tracePt t="29079" x="2660650" y="1060450"/>
          <p14:tracePt t="29086" x="2679700" y="1079500"/>
          <p14:tracePt t="29093" x="2698750" y="1117600"/>
          <p14:tracePt t="29100" x="2730500" y="1149350"/>
          <p14:tracePt t="29107" x="2762250" y="1193800"/>
          <p14:tracePt t="29114" x="2806700" y="1250950"/>
          <p14:tracePt t="29121" x="2857500" y="1320800"/>
          <p14:tracePt t="29128" x="2908300" y="1390650"/>
          <p14:tracePt t="29135" x="2959100" y="1447800"/>
          <p14:tracePt t="29142" x="3016250" y="1511300"/>
          <p14:tracePt t="29149" x="3073400" y="1555750"/>
          <p14:tracePt t="29156" x="3117850" y="1593850"/>
          <p14:tracePt t="29163" x="3149600" y="1612900"/>
          <p14:tracePt t="29170" x="3168650" y="1631950"/>
          <p14:tracePt t="29176" x="3175000" y="1631950"/>
          <p14:tracePt t="29397" x="3168650" y="1631950"/>
          <p14:tracePt t="29417" x="3162300" y="1631950"/>
          <p14:tracePt t="29428" x="3155950" y="1631950"/>
          <p14:tracePt t="29485" x="3149600" y="163195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8D290-E296-40FE-A5AF-6272F98C5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vs Dynamic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B6D10-A9AB-4DDD-B0CE-9DAD6912C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8" cy="4195481"/>
          </a:xfrm>
        </p:spPr>
        <p:txBody>
          <a:bodyPr/>
          <a:lstStyle/>
          <a:p>
            <a:r>
              <a:rPr lang="en-US" dirty="0"/>
              <a:t>Static steps caused error propagation</a:t>
            </a:r>
          </a:p>
          <a:p>
            <a:pPr lvl="1"/>
            <a:r>
              <a:rPr lang="en-US" dirty="0"/>
              <a:t>SSM1 skipped 637 points</a:t>
            </a:r>
          </a:p>
          <a:p>
            <a:pPr lvl="1"/>
            <a:r>
              <a:rPr lang="en-US" dirty="0"/>
              <a:t>SSM2 skipped 642 points</a:t>
            </a:r>
          </a:p>
          <a:p>
            <a:r>
              <a:rPr lang="en-US" dirty="0"/>
              <a:t>Dynamic steps reduced error propagation</a:t>
            </a:r>
          </a:p>
          <a:p>
            <a:pPr lvl="1"/>
            <a:r>
              <a:rPr lang="en-US" dirty="0"/>
              <a:t>DSM1 skipped 0 points</a:t>
            </a:r>
          </a:p>
          <a:p>
            <a:pPr lvl="1"/>
            <a:r>
              <a:rPr lang="en-US" dirty="0"/>
              <a:t>DSM2 skipped 0 points</a:t>
            </a:r>
          </a:p>
          <a:p>
            <a:r>
              <a:rPr lang="en-US" dirty="0"/>
              <a:t>The graphs shows how the far right part of the graph for B was cut off in static vs dynamic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59D3A-3664-4583-89F3-1FA4B4A561F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56158" y="1333167"/>
            <a:ext cx="5943600" cy="2606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F0C71-9642-4298-9A81-9CF17DE0385A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56158" y="4114128"/>
            <a:ext cx="5943600" cy="260604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F12D415-CEDF-40CD-A919-46031BCDDA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38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268"/>
    </mc:Choice>
    <mc:Fallback>
      <p:transition spd="slow" advTm="70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9" x="6457950" y="3695700"/>
          <p14:tracePt t="72" x="6457950" y="3689350"/>
          <p14:tracePt t="75" x="6464300" y="3689350"/>
          <p14:tracePt t="81" x="6451600" y="3670300"/>
          <p14:tracePt t="88" x="6388100" y="3632200"/>
          <p14:tracePt t="95" x="6273800" y="3581400"/>
          <p14:tracePt t="102" x="6108700" y="3517900"/>
          <p14:tracePt t="109" x="5911850" y="3460750"/>
          <p14:tracePt t="116" x="5676900" y="3390900"/>
          <p14:tracePt t="123" x="5403850" y="3308350"/>
          <p14:tracePt t="130" x="5099050" y="3219450"/>
          <p14:tracePt t="136" x="4794250" y="3124200"/>
          <p14:tracePt t="143" x="4495800" y="3022600"/>
          <p14:tracePt t="150" x="4197350" y="2921000"/>
          <p14:tracePt t="157" x="3924300" y="2825750"/>
          <p14:tracePt t="164" x="3670300" y="2724150"/>
          <p14:tracePt t="171" x="3454400" y="2641600"/>
          <p14:tracePt t="178" x="3257550" y="2559050"/>
          <p14:tracePt t="185" x="3105150" y="2489200"/>
          <p14:tracePt t="192" x="2990850" y="2425700"/>
          <p14:tracePt t="199" x="2927350" y="2374900"/>
          <p14:tracePt t="206" x="2882900" y="2324100"/>
          <p14:tracePt t="213" x="2857500" y="2279650"/>
          <p14:tracePt t="220" x="2832100" y="2241550"/>
          <p14:tracePt t="227" x="2825750" y="2197100"/>
          <p14:tracePt t="234" x="2813050" y="2152650"/>
          <p14:tracePt t="241" x="2794000" y="2095500"/>
          <p14:tracePt t="248" x="2781300" y="2038350"/>
          <p14:tracePt t="254" x="2768600" y="1987550"/>
          <p14:tracePt t="261" x="2755900" y="1936750"/>
          <p14:tracePt t="268" x="2743200" y="1898650"/>
          <p14:tracePt t="275" x="2736850" y="1866900"/>
          <p14:tracePt t="282" x="2730500" y="1841500"/>
          <p14:tracePt t="289" x="2717800" y="1828800"/>
          <p14:tracePt t="296" x="2717800" y="1822450"/>
          <p14:tracePt t="303" x="2711450" y="1816100"/>
          <p14:tracePt t="317" x="2698750" y="1816100"/>
          <p14:tracePt t="331" x="2692400" y="1816100"/>
          <p14:tracePt t="338" x="2686050" y="1816100"/>
          <p14:tracePt t="681" x="2679700" y="1816100"/>
          <p14:tracePt t="683" x="2673350" y="1816100"/>
          <p14:tracePt t="685" x="2667000" y="1809750"/>
          <p14:tracePt t="692" x="2622550" y="1797050"/>
          <p14:tracePt t="699" x="2533650" y="1778000"/>
          <p14:tracePt t="706" x="2419350" y="1746250"/>
          <p14:tracePt t="713" x="2298700" y="1727200"/>
          <p14:tracePt t="720" x="2171700" y="1708150"/>
          <p14:tracePt t="727" x="2063750" y="1689100"/>
          <p14:tracePt t="734" x="1911350" y="1670050"/>
          <p14:tracePt t="741" x="1797050" y="1657350"/>
          <p14:tracePt t="747" x="1651000" y="1644650"/>
          <p14:tracePt t="754" x="1479550" y="1631950"/>
          <p14:tracePt t="762" x="1301750" y="1619250"/>
          <p14:tracePt t="768" x="1143000" y="1612900"/>
          <p14:tracePt t="775" x="990600" y="1606550"/>
          <p14:tracePt t="782" x="850900" y="1600200"/>
          <p14:tracePt t="789" x="749300" y="1600200"/>
          <p14:tracePt t="796" x="673100" y="1600200"/>
          <p14:tracePt t="803" x="628650" y="1600200"/>
          <p14:tracePt t="810" x="609600" y="1600200"/>
          <p14:tracePt t="817" x="603250" y="1600200"/>
          <p14:tracePt t="863" x="609600" y="1600200"/>
          <p14:tracePt t="867" x="615950" y="1600200"/>
          <p14:tracePt t="868" x="622300" y="1593850"/>
          <p14:tracePt t="873" x="635000" y="1593850"/>
          <p14:tracePt t="879" x="654050" y="1587500"/>
          <p14:tracePt t="886" x="673100" y="1587500"/>
          <p14:tracePt t="893" x="685800" y="1581150"/>
          <p14:tracePt t="900" x="698500" y="1574800"/>
          <p14:tracePt t="993" x="704850" y="1574800"/>
          <p14:tracePt t="997" x="711200" y="1574800"/>
          <p14:tracePt t="1000" x="717550" y="1574800"/>
          <p14:tracePt t="1004" x="730250" y="1574800"/>
          <p14:tracePt t="1011" x="762000" y="1568450"/>
          <p14:tracePt t="1018" x="793750" y="1568450"/>
          <p14:tracePt t="1025" x="825500" y="1568450"/>
          <p14:tracePt t="1032" x="863600" y="1562100"/>
          <p14:tracePt t="1039" x="901700" y="1562100"/>
          <p14:tracePt t="1046" x="933450" y="1562100"/>
          <p14:tracePt t="1053" x="971550" y="1562100"/>
          <p14:tracePt t="1060" x="1009650" y="1562100"/>
          <p14:tracePt t="1067" x="1041400" y="1562100"/>
          <p14:tracePt t="1074" x="1073150" y="1568450"/>
          <p14:tracePt t="1081" x="1111250" y="1568450"/>
          <p14:tracePt t="1088" x="1149350" y="1581150"/>
          <p14:tracePt t="1095" x="1181100" y="1587500"/>
          <p14:tracePt t="1102" x="1212850" y="1593850"/>
          <p14:tracePt t="1109" x="1238250" y="1600200"/>
          <p14:tracePt t="1116" x="1250950" y="1600200"/>
          <p14:tracePt t="1123" x="1257300" y="1600200"/>
          <p14:tracePt t="1178" x="1263650" y="1600200"/>
          <p14:tracePt t="1186" x="1270000" y="1600200"/>
          <p14:tracePt t="1199" x="1276350" y="1600200"/>
          <p14:tracePt t="1202" x="1282700" y="1600200"/>
          <p14:tracePt t="1211" x="1289050" y="1600200"/>
          <p14:tracePt t="1223" x="1295400" y="1600200"/>
          <p14:tracePt t="1237" x="1301750" y="1600200"/>
          <p14:tracePt t="1251" x="1308100" y="1600200"/>
          <p14:tracePt t="1309" x="1301750" y="1600200"/>
          <p14:tracePt t="1315" x="1295400" y="1600200"/>
          <p14:tracePt t="1325" x="1289050" y="1600200"/>
          <p14:tracePt t="1328" x="1289050" y="1606550"/>
          <p14:tracePt t="1332" x="1282700" y="1606550"/>
          <p14:tracePt t="1338" x="1276350" y="1606550"/>
          <p14:tracePt t="1345" x="1270000" y="1606550"/>
          <p14:tracePt t="1352" x="1263650" y="1612900"/>
          <p14:tracePt t="1359" x="1257300" y="1612900"/>
          <p14:tracePt t="1366" x="1250950" y="1612900"/>
          <p14:tracePt t="1380" x="1244600" y="1612900"/>
          <p14:tracePt t="1414" x="1238250" y="1612900"/>
          <p14:tracePt t="1697" x="1231900" y="1612900"/>
          <p14:tracePt t="1703" x="1225550" y="1612900"/>
          <p14:tracePt t="1777" x="1219200" y="1612900"/>
          <p14:tracePt t="1787" x="1212850" y="1612900"/>
          <p14:tracePt t="1804" x="1206500" y="1612900"/>
          <p14:tracePt t="1810" x="1200150" y="1612900"/>
          <p14:tracePt t="1823" x="1200150" y="1619250"/>
          <p14:tracePt t="1824" x="1193800" y="1619250"/>
          <p14:tracePt t="1830" x="1193800" y="1625600"/>
          <p14:tracePt t="1839" x="1193800" y="1631950"/>
          <p14:tracePt t="1844" x="1193800" y="1638300"/>
          <p14:tracePt t="1848" x="1193800" y="1644650"/>
          <p14:tracePt t="1852" x="1193800" y="1651000"/>
          <p14:tracePt t="1859" x="1193800" y="1663700"/>
          <p14:tracePt t="1866" x="1206500" y="1676400"/>
          <p14:tracePt t="1872" x="1212850" y="1689100"/>
          <p14:tracePt t="1879" x="1231900" y="1695450"/>
          <p14:tracePt t="1886" x="1238250" y="1708150"/>
          <p14:tracePt t="1893" x="1244600" y="1714500"/>
          <p14:tracePt t="1900" x="1257300" y="1720850"/>
          <p14:tracePt t="1907" x="1263650" y="1720850"/>
          <p14:tracePt t="1914" x="1263650" y="1727200"/>
          <p14:tracePt t="1921" x="1270000" y="1733550"/>
          <p14:tracePt t="1928" x="1276350" y="1733550"/>
          <p14:tracePt t="1942" x="1282700" y="1733550"/>
          <p14:tracePt t="1963" x="1282700" y="1739900"/>
          <p14:tracePt t="1980" x="1282700" y="1746250"/>
          <p14:tracePt t="1985" x="1282700" y="1752600"/>
          <p14:tracePt t="1986" x="1282700" y="1758950"/>
          <p14:tracePt t="1990" x="1282700" y="1765300"/>
          <p14:tracePt t="1998" x="1282700" y="1784350"/>
          <p14:tracePt t="2004" x="1282700" y="1809750"/>
          <p14:tracePt t="2011" x="1276350" y="1841500"/>
          <p14:tracePt t="2018" x="1263650" y="1873250"/>
          <p14:tracePt t="2026" x="1257300" y="1885950"/>
          <p14:tracePt t="2379" x="1263650" y="1885950"/>
          <p14:tracePt t="2381" x="1270000" y="1879600"/>
          <p14:tracePt t="2383" x="1276350" y="1879600"/>
          <p14:tracePt t="2386" x="1282700" y="1866900"/>
          <p14:tracePt t="2393" x="1301750" y="1854200"/>
          <p14:tracePt t="2401" x="1301750" y="1847850"/>
          <p14:tracePt t="2408" x="1301750" y="1841500"/>
          <p14:tracePt t="2438" x="1301750" y="1835150"/>
          <p14:tracePt t="3837" x="1301750" y="1828800"/>
          <p14:tracePt t="3846" x="1301750" y="1822450"/>
          <p14:tracePt t="3847" x="1308100" y="1822450"/>
          <p14:tracePt t="3852" x="1308100" y="1809750"/>
          <p14:tracePt t="3859" x="1320800" y="1797050"/>
          <p14:tracePt t="3866" x="1333500" y="1784350"/>
          <p14:tracePt t="3873" x="1346200" y="1771650"/>
          <p14:tracePt t="3880" x="1352550" y="1758950"/>
          <p14:tracePt t="3887" x="1365250" y="1746250"/>
          <p14:tracePt t="3893" x="1377950" y="1739900"/>
          <p14:tracePt t="3900" x="1384300" y="1727200"/>
          <p14:tracePt t="3907" x="1397000" y="1720850"/>
          <p14:tracePt t="3914" x="1403350" y="1714500"/>
          <p14:tracePt t="3921" x="1409700" y="1701800"/>
          <p14:tracePt t="3928" x="1422400" y="1695450"/>
          <p14:tracePt t="3935" x="1428750" y="1695450"/>
          <p14:tracePt t="3942" x="1441450" y="1689100"/>
          <p14:tracePt t="3949" x="1460500" y="1676400"/>
          <p14:tracePt t="3956" x="1479550" y="1670050"/>
          <p14:tracePt t="3963" x="1504950" y="1663700"/>
          <p14:tracePt t="3970" x="1536700" y="1651000"/>
          <p14:tracePt t="3977" x="1568450" y="1638300"/>
          <p14:tracePt t="3984" x="1600200" y="1631950"/>
          <p14:tracePt t="3991" x="1638300" y="1625600"/>
          <p14:tracePt t="3998" x="1670050" y="1619250"/>
          <p14:tracePt t="4004" x="1701800" y="1606550"/>
          <p14:tracePt t="4011" x="1739900" y="1600200"/>
          <p14:tracePt t="4018" x="1765300" y="1593850"/>
          <p14:tracePt t="4025" x="1790700" y="1581150"/>
          <p14:tracePt t="4032" x="1809750" y="1574800"/>
          <p14:tracePt t="4039" x="1835150" y="1574800"/>
          <p14:tracePt t="4046" x="1847850" y="1568450"/>
          <p14:tracePt t="4053" x="1860550" y="1568450"/>
          <p14:tracePt t="4060" x="1873250" y="1562100"/>
          <p14:tracePt t="4067" x="1885950" y="1562100"/>
          <p14:tracePt t="4074" x="1892300" y="1562100"/>
          <p14:tracePt t="4317" x="1892300" y="1555750"/>
          <p14:tracePt t="5918" x="1892300" y="1562100"/>
          <p14:tracePt t="5942" x="1898650" y="1568450"/>
          <p14:tracePt t="5948" x="1898650" y="1574800"/>
          <p14:tracePt t="5949" x="1898650" y="1581150"/>
          <p14:tracePt t="5956" x="1917700" y="1606550"/>
          <p14:tracePt t="5963" x="1930400" y="1638300"/>
          <p14:tracePt t="5970" x="1943100" y="1670050"/>
          <p14:tracePt t="5977" x="1962150" y="1708150"/>
          <p14:tracePt t="5984" x="1974850" y="1739900"/>
          <p14:tracePt t="5991" x="1987550" y="1771650"/>
          <p14:tracePt t="5998" x="2006600" y="1809750"/>
          <p14:tracePt t="6004" x="2019300" y="1841500"/>
          <p14:tracePt t="6011" x="2032000" y="1866900"/>
          <p14:tracePt t="6018" x="2038350" y="1898650"/>
          <p14:tracePt t="6025" x="2051050" y="1924050"/>
          <p14:tracePt t="6032" x="2051050" y="1955800"/>
          <p14:tracePt t="6039" x="2051050" y="1974850"/>
          <p14:tracePt t="6046" x="2051050" y="2000250"/>
          <p14:tracePt t="6053" x="2044700" y="2019300"/>
          <p14:tracePt t="6060" x="2038350" y="2032000"/>
          <p14:tracePt t="6067" x="2032000" y="2051050"/>
          <p14:tracePt t="6074" x="2025650" y="2063750"/>
          <p14:tracePt t="6081" x="2019300" y="2076450"/>
          <p14:tracePt t="6088" x="2012950" y="2089150"/>
          <p14:tracePt t="6095" x="2006600" y="2095500"/>
          <p14:tracePt t="6102" x="1993900" y="2108200"/>
          <p14:tracePt t="6109" x="1981200" y="2114550"/>
          <p14:tracePt t="6116" x="1962150" y="2127250"/>
          <p14:tracePt t="6123" x="1936750" y="2139950"/>
          <p14:tracePt t="6129" x="1898650" y="2152650"/>
          <p14:tracePt t="6137" x="1860550" y="2171700"/>
          <p14:tracePt t="6143" x="1822450" y="2190750"/>
          <p14:tracePt t="6150" x="1778000" y="2203450"/>
          <p14:tracePt t="6157" x="1733550" y="2228850"/>
          <p14:tracePt t="6164" x="1689100" y="2247900"/>
          <p14:tracePt t="6171" x="1651000" y="2266950"/>
          <p14:tracePt t="6178" x="1619250" y="2286000"/>
          <p14:tracePt t="6185" x="1587500" y="2305050"/>
          <p14:tracePt t="6192" x="1562100" y="2324100"/>
          <p14:tracePt t="6199" x="1536700" y="2336800"/>
          <p14:tracePt t="6206" x="1511300" y="2349500"/>
          <p14:tracePt t="6213" x="1492250" y="2355850"/>
          <p14:tracePt t="6220" x="1473200" y="2368550"/>
          <p14:tracePt t="6227" x="1466850" y="2374900"/>
          <p14:tracePt t="6234" x="1454150" y="2381250"/>
          <p14:tracePt t="6441" x="1460500" y="2381250"/>
          <p14:tracePt t="6518" x="1466850" y="2381250"/>
          <p14:tracePt t="6520" x="1466850" y="2387600"/>
          <p14:tracePt t="6525" x="1473200" y="2387600"/>
          <p14:tracePt t="6532" x="1498600" y="2393950"/>
          <p14:tracePt t="6539" x="1536700" y="2400300"/>
          <p14:tracePt t="6546" x="1587500" y="2413000"/>
          <p14:tracePt t="6553" x="1657350" y="2419350"/>
          <p14:tracePt t="6560" x="1733550" y="2432050"/>
          <p14:tracePt t="6567" x="1816100" y="2438400"/>
          <p14:tracePt t="6574" x="1911350" y="2444750"/>
          <p14:tracePt t="6581" x="2025650" y="2457450"/>
          <p14:tracePt t="6588" x="2152650" y="2457450"/>
          <p14:tracePt t="6595" x="2279650" y="2470150"/>
          <p14:tracePt t="6602" x="2425700" y="2476500"/>
          <p14:tracePt t="6609" x="2552700" y="2476500"/>
          <p14:tracePt t="6616" x="2698750" y="2482850"/>
          <p14:tracePt t="6622" x="2851150" y="2482850"/>
          <p14:tracePt t="6629" x="2997200" y="2489200"/>
          <p14:tracePt t="6636" x="3136900" y="2489200"/>
          <p14:tracePt t="6643" x="3270250" y="2489200"/>
          <p14:tracePt t="6650" x="3403600" y="2489200"/>
          <p14:tracePt t="6657" x="3530600" y="2489200"/>
          <p14:tracePt t="6664" x="3663950" y="2489200"/>
          <p14:tracePt t="6671" x="3784600" y="2489200"/>
          <p14:tracePt t="6678" x="3898900" y="2489200"/>
          <p14:tracePt t="6685" x="4000500" y="2489200"/>
          <p14:tracePt t="6692" x="4095750" y="2482850"/>
          <p14:tracePt t="6699" x="4165600" y="2476500"/>
          <p14:tracePt t="6706" x="4229100" y="2470150"/>
          <p14:tracePt t="6713" x="4286250" y="2457450"/>
          <p14:tracePt t="6720" x="4330700" y="2451100"/>
          <p14:tracePt t="6727" x="4362450" y="2444750"/>
          <p14:tracePt t="6734" x="4394200" y="2438400"/>
          <p14:tracePt t="6741" x="4413250" y="2432050"/>
          <p14:tracePt t="6748" x="4425950" y="2432050"/>
          <p14:tracePt t="6755" x="4438650" y="2432050"/>
          <p14:tracePt t="6762" x="4438650" y="2425700"/>
          <p14:tracePt t="6768" x="4445000" y="2425700"/>
          <p14:tracePt t="6951" x="4451350" y="2425700"/>
          <p14:tracePt t="7844" x="4457700" y="2425700"/>
          <p14:tracePt t="7877" x="4464050" y="2425700"/>
          <p14:tracePt t="7890" x="4457700" y="2425700"/>
          <p14:tracePt t="7891" x="4457700" y="2432050"/>
          <p14:tracePt t="7893" x="4445000" y="2432050"/>
          <p14:tracePt t="7900" x="4413250" y="2438400"/>
          <p14:tracePt t="7907" x="4375150" y="2444750"/>
          <p14:tracePt t="7914" x="4324350" y="2451100"/>
          <p14:tracePt t="7921" x="4273550" y="2457450"/>
          <p14:tracePt t="7928" x="4216400" y="2463800"/>
          <p14:tracePt t="7935" x="4159250" y="2463800"/>
          <p14:tracePt t="7942" x="4089400" y="2470150"/>
          <p14:tracePt t="7949" x="4013200" y="2476500"/>
          <p14:tracePt t="7956" x="3943350" y="2476500"/>
          <p14:tracePt t="7963" x="3873500" y="2476500"/>
          <p14:tracePt t="7970" x="3810000" y="2476500"/>
          <p14:tracePt t="7977" x="3752850" y="2476500"/>
          <p14:tracePt t="7984" x="3708400" y="2476500"/>
          <p14:tracePt t="7991" x="3663950" y="2476500"/>
          <p14:tracePt t="7998" x="3632200" y="2476500"/>
          <p14:tracePt t="8004" x="3606800" y="2476500"/>
          <p14:tracePt t="8011" x="3581400" y="2476500"/>
          <p14:tracePt t="8018" x="3568700" y="2470150"/>
          <p14:tracePt t="8026" x="3556000" y="2470150"/>
          <p14:tracePt t="8032" x="3549650" y="2470150"/>
          <p14:tracePt t="8247" x="3549650" y="2463800"/>
          <p14:tracePt t="8250" x="3543300" y="2463800"/>
          <p14:tracePt t="8270" x="3536950" y="2463800"/>
          <p14:tracePt t="8292" x="3530600" y="2463800"/>
          <p14:tracePt t="8314" x="3524250" y="2463800"/>
          <p14:tracePt t="8336" x="3524250" y="2457450"/>
          <p14:tracePt t="8355" x="3536950" y="2457450"/>
          <p14:tracePt t="8359" x="3543300" y="2457450"/>
          <p14:tracePt t="8362" x="3549650" y="2457450"/>
          <p14:tracePt t="8366" x="3556000" y="2457450"/>
          <p14:tracePt t="8373" x="3575050" y="2457450"/>
          <p14:tracePt t="8380" x="3600450" y="2457450"/>
          <p14:tracePt t="8386" x="3619500" y="2457450"/>
          <p14:tracePt t="8393" x="3638550" y="2457450"/>
          <p14:tracePt t="8400" x="3657600" y="2451100"/>
          <p14:tracePt t="8407" x="3670300" y="2451100"/>
          <p14:tracePt t="8414" x="3689350" y="2451100"/>
          <p14:tracePt t="8421" x="3695700" y="2451100"/>
          <p14:tracePt t="8558" x="3702050" y="2451100"/>
          <p14:tracePt t="8586" x="3702050" y="2457450"/>
          <p14:tracePt t="8587" x="3695700" y="2457450"/>
          <p14:tracePt t="8589" x="3689350" y="2457450"/>
          <p14:tracePt t="8595" x="3663950" y="2470150"/>
          <p14:tracePt t="8602" x="3625850" y="2470150"/>
          <p14:tracePt t="8609" x="3594100" y="2476500"/>
          <p14:tracePt t="8616" x="3536950" y="2489200"/>
          <p14:tracePt t="8622" x="3479800" y="2489200"/>
          <p14:tracePt t="8630" x="3403600" y="2501900"/>
          <p14:tracePt t="8637" x="3314700" y="2501900"/>
          <p14:tracePt t="8643" x="3213100" y="2514600"/>
          <p14:tracePt t="8650" x="3111500" y="2520950"/>
          <p14:tracePt t="8657" x="3009900" y="2527300"/>
          <p14:tracePt t="8664" x="2908300" y="2540000"/>
          <p14:tracePt t="8671" x="2819400" y="2552700"/>
          <p14:tracePt t="8678" x="2724150" y="2559050"/>
          <p14:tracePt t="8685" x="2654300" y="2571750"/>
          <p14:tracePt t="8692" x="2578100" y="2584450"/>
          <p14:tracePt t="8699" x="2514600" y="2597150"/>
          <p14:tracePt t="8706" x="2463800" y="2609850"/>
          <p14:tracePt t="8713" x="2413000" y="2616200"/>
          <p14:tracePt t="8720" x="2368550" y="2622550"/>
          <p14:tracePt t="8727" x="2330450" y="2628900"/>
          <p14:tracePt t="8734" x="2286000" y="2635250"/>
          <p14:tracePt t="8741" x="2260600" y="2641600"/>
          <p14:tracePt t="8748" x="2228850" y="2647950"/>
          <p14:tracePt t="8754" x="2203450" y="2647950"/>
          <p14:tracePt t="8761" x="2184400" y="2654300"/>
          <p14:tracePt t="8768" x="2171700" y="2654300"/>
          <p14:tracePt t="8776" x="2159000" y="2660650"/>
          <p14:tracePt t="8782" x="2152650" y="2667000"/>
          <p14:tracePt t="8954" x="2146300" y="2667000"/>
          <p14:tracePt t="9102" x="2139950" y="2667000"/>
          <p14:tracePt t="9124" x="2139950" y="2660650"/>
          <p14:tracePt t="9126" x="2146300" y="2660650"/>
          <p14:tracePt t="9129" x="2152650" y="2660650"/>
          <p14:tracePt t="9136" x="2190750" y="2654300"/>
          <p14:tracePt t="9143" x="2241550" y="2647950"/>
          <p14:tracePt t="9150" x="2311400" y="2641600"/>
          <p14:tracePt t="9157" x="2400300" y="2641600"/>
          <p14:tracePt t="9164" x="2501900" y="2641600"/>
          <p14:tracePt t="9171" x="2616200" y="2641600"/>
          <p14:tracePt t="9178" x="2743200" y="2641600"/>
          <p14:tracePt t="9185" x="2882900" y="2641600"/>
          <p14:tracePt t="9192" x="3016250" y="2641600"/>
          <p14:tracePt t="9199" x="3155950" y="2641600"/>
          <p14:tracePt t="9206" x="3276600" y="2647950"/>
          <p14:tracePt t="9213" x="3390900" y="2654300"/>
          <p14:tracePt t="9220" x="3498850" y="2667000"/>
          <p14:tracePt t="9227" x="3581400" y="2673350"/>
          <p14:tracePt t="9234" x="3651250" y="2686050"/>
          <p14:tracePt t="9241" x="3695700" y="2686050"/>
          <p14:tracePt t="9248" x="3733800" y="2692400"/>
          <p14:tracePt t="9255" x="3759200" y="2692400"/>
          <p14:tracePt t="9261" x="3784600" y="2692400"/>
          <p14:tracePt t="9268" x="3797300" y="2698750"/>
          <p14:tracePt t="9275" x="3803650" y="2698750"/>
          <p14:tracePt t="9282" x="3810000" y="2698750"/>
          <p14:tracePt t="9612" x="3803650" y="2698750"/>
          <p14:tracePt t="9637" x="3797300" y="2698750"/>
          <p14:tracePt t="9641" x="3797300" y="2692400"/>
          <p14:tracePt t="9646" x="3797300" y="2686050"/>
          <p14:tracePt t="9650" x="3797300" y="2673350"/>
          <p14:tracePt t="9657" x="3797300" y="2660650"/>
          <p14:tracePt t="9664" x="3797300" y="2641600"/>
          <p14:tracePt t="9671" x="3797300" y="2622550"/>
          <p14:tracePt t="9678" x="3797300" y="2616200"/>
          <p14:tracePt t="9692" x="3797300" y="2622550"/>
          <p14:tracePt t="9699" x="3797300" y="2647950"/>
          <p14:tracePt t="9706" x="3816350" y="2679700"/>
          <p14:tracePt t="10089" x="3822700" y="2673350"/>
          <p14:tracePt t="10090" x="3822700" y="2667000"/>
          <p14:tracePt t="10095" x="3829050" y="2660650"/>
          <p14:tracePt t="10102" x="3835400" y="2647950"/>
          <p14:tracePt t="10109" x="3841750" y="2641600"/>
          <p14:tracePt t="10185" x="3841750" y="2635250"/>
          <p14:tracePt t="11271" x="3835400" y="2635250"/>
          <p14:tracePt t="11328" x="3829050" y="2635250"/>
          <p14:tracePt t="11331" x="3822700" y="2635250"/>
          <p14:tracePt t="11429" x="3816350" y="2635250"/>
          <p14:tracePt t="12334" x="3810000" y="2635250"/>
          <p14:tracePt t="12339" x="3797300" y="2635250"/>
          <p14:tracePt t="12340" x="3797300" y="2641600"/>
          <p14:tracePt t="12345" x="3778250" y="2654300"/>
          <p14:tracePt t="12352" x="3727450" y="2673350"/>
          <p14:tracePt t="12359" x="3657600" y="2692400"/>
          <p14:tracePt t="12366" x="3581400" y="2705100"/>
          <p14:tracePt t="12373" x="3473450" y="2711450"/>
          <p14:tracePt t="12380" x="3333750" y="2717800"/>
          <p14:tracePt t="12386" x="3168650" y="2724150"/>
          <p14:tracePt t="12393" x="2984500" y="2724150"/>
          <p14:tracePt t="12400" x="2749550" y="2724150"/>
          <p14:tracePt t="12407" x="2520950" y="2724150"/>
          <p14:tracePt t="12414" x="2292350" y="2730500"/>
          <p14:tracePt t="12421" x="2108200" y="2743200"/>
          <p14:tracePt t="12428" x="1936750" y="2755900"/>
          <p14:tracePt t="12435" x="1803400" y="2768600"/>
          <p14:tracePt t="12442" x="1708150" y="2768600"/>
          <p14:tracePt t="12449" x="1631950" y="2768600"/>
          <p14:tracePt t="12456" x="1581150" y="2768600"/>
          <p14:tracePt t="12463" x="1549400" y="2768600"/>
          <p14:tracePt t="12470" x="1536700" y="2768600"/>
          <p14:tracePt t="12516" x="1543050" y="2762250"/>
          <p14:tracePt t="12518" x="1543050" y="2755900"/>
          <p14:tracePt t="12520" x="1549400" y="2755900"/>
          <p14:tracePt t="12526" x="1555750" y="2749550"/>
          <p14:tracePt t="12532" x="1574800" y="2730500"/>
          <p14:tracePt t="12539" x="1587500" y="2711450"/>
          <p14:tracePt t="12546" x="1606550" y="2692400"/>
          <p14:tracePt t="12553" x="1625600" y="2673350"/>
          <p14:tracePt t="12560" x="1651000" y="2647950"/>
          <p14:tracePt t="12567" x="1676400" y="2622550"/>
          <p14:tracePt t="12574" x="1714500" y="2597150"/>
          <p14:tracePt t="12581" x="1758950" y="2571750"/>
          <p14:tracePt t="12588" x="1816100" y="2540000"/>
          <p14:tracePt t="12595" x="1879600" y="2508250"/>
          <p14:tracePt t="12602" x="1936750" y="2482850"/>
          <p14:tracePt t="12609" x="2006600" y="2457450"/>
          <p14:tracePt t="12616" x="2070100" y="2432050"/>
          <p14:tracePt t="12623" x="2120900" y="2413000"/>
          <p14:tracePt t="12630" x="2184400" y="2393950"/>
          <p14:tracePt t="12636" x="2247900" y="2381250"/>
          <p14:tracePt t="12643" x="2305050" y="2368550"/>
          <p14:tracePt t="12650" x="2355850" y="2362200"/>
          <p14:tracePt t="12657" x="2400300" y="2362200"/>
          <p14:tracePt t="12664" x="2438400" y="2362200"/>
          <p14:tracePt t="12671" x="2476500" y="2362200"/>
          <p14:tracePt t="12678" x="2501900" y="2362200"/>
          <p14:tracePt t="12685" x="2520950" y="2362200"/>
          <p14:tracePt t="12692" x="2540000" y="2362200"/>
          <p14:tracePt t="12699" x="2559050" y="2374900"/>
          <p14:tracePt t="12706" x="2578100" y="2387600"/>
          <p14:tracePt t="12713" x="2597150" y="2406650"/>
          <p14:tracePt t="12720" x="2622550" y="2432050"/>
          <p14:tracePt t="12727" x="2647950" y="2451100"/>
          <p14:tracePt t="12734" x="2667000" y="2476500"/>
          <p14:tracePt t="12741" x="2686050" y="2501900"/>
          <p14:tracePt t="12748" x="2698750" y="2527300"/>
          <p14:tracePt t="12755" x="2717800" y="2546350"/>
          <p14:tracePt t="12762" x="2724150" y="2565400"/>
          <p14:tracePt t="12768" x="2736850" y="2584450"/>
          <p14:tracePt t="12775" x="2743200" y="2603500"/>
          <p14:tracePt t="12782" x="2743200" y="2609850"/>
          <p14:tracePt t="12789" x="2749550" y="2622550"/>
          <p14:tracePt t="12796" x="2749550" y="2628900"/>
          <p14:tracePt t="13248" x="2755900" y="2628900"/>
          <p14:tracePt t="13251" x="2762250" y="2628900"/>
          <p14:tracePt t="14325" x="2762250" y="2635250"/>
          <p14:tracePt t="14326" x="2755900" y="2635250"/>
          <p14:tracePt t="14331" x="2736850" y="2647950"/>
          <p14:tracePt t="14338" x="2679700" y="2667000"/>
          <p14:tracePt t="14345" x="2609850" y="2698750"/>
          <p14:tracePt t="14352" x="2533650" y="2717800"/>
          <p14:tracePt t="14359" x="2463800" y="2736850"/>
          <p14:tracePt t="14366" x="2413000" y="2749550"/>
          <p14:tracePt t="14372" x="2349500" y="2762250"/>
          <p14:tracePt t="14380" x="2305050" y="2781300"/>
          <p14:tracePt t="14387" x="2260600" y="2787650"/>
          <p14:tracePt t="14393" x="2222500" y="2800350"/>
          <p14:tracePt t="14400" x="2184400" y="2806700"/>
          <p14:tracePt t="14407" x="2159000" y="2806700"/>
          <p14:tracePt t="14414" x="2133600" y="2813050"/>
          <p14:tracePt t="14421" x="2114550" y="2819400"/>
          <p14:tracePt t="14428" x="2108200" y="2819400"/>
          <p14:tracePt t="14435" x="2101850" y="2819400"/>
          <p14:tracePt t="14504" x="2095500" y="2819400"/>
          <p14:tracePt t="14573" x="2095500" y="2813050"/>
          <p14:tracePt t="14575" x="2101850" y="2813050"/>
          <p14:tracePt t="14582" x="2108200" y="2813050"/>
          <p14:tracePt t="14584" x="2108200" y="2806700"/>
          <p14:tracePt t="14588" x="2114550" y="2806700"/>
          <p14:tracePt t="14595" x="2120900" y="2806700"/>
          <p14:tracePt t="14602" x="2127250" y="2800350"/>
          <p14:tracePt t="14617" x="2127250" y="2794000"/>
          <p14:tracePt t="14625" x="2133600" y="2794000"/>
          <p14:tracePt t="14781" x="2133600" y="2787650"/>
          <p14:tracePt t="14827" x="2127250" y="2787650"/>
          <p14:tracePt t="14865" x="2120900" y="2787650"/>
          <p14:tracePt t="14941" x="2114550" y="2787650"/>
          <p14:tracePt t="14991" x="2108200" y="2787650"/>
          <p14:tracePt t="15030" x="2101850" y="2787650"/>
          <p14:tracePt t="15043" x="2095500" y="2787650"/>
          <p14:tracePt t="15044" x="2095500" y="2781300"/>
          <p14:tracePt t="15084" x="2101850" y="2781300"/>
          <p14:tracePt t="15085" x="2101850" y="2774950"/>
          <p14:tracePt t="15090" x="2108200" y="2774950"/>
          <p14:tracePt t="15098" x="2114550" y="2774950"/>
          <p14:tracePt t="15108" x="2120900" y="2774950"/>
          <p14:tracePt t="15149" x="2120900" y="2768600"/>
          <p14:tracePt t="15205" x="2127250" y="2768600"/>
          <p14:tracePt t="15515" x="2127250" y="2762250"/>
          <p14:tracePt t="15918" x="2133600" y="2762250"/>
          <p14:tracePt t="15923" x="2139950" y="2762250"/>
          <p14:tracePt t="15928" x="2146300" y="2762250"/>
          <p14:tracePt t="15930" x="2152650" y="2762250"/>
          <p14:tracePt t="15935" x="2159000" y="2755900"/>
          <p14:tracePt t="15942" x="2165350" y="2749550"/>
          <p14:tracePt t="16509" x="2159000" y="2749550"/>
          <p14:tracePt t="16519" x="2152650" y="2749550"/>
          <p14:tracePt t="16538" x="2146300" y="2749550"/>
          <p14:tracePt t="16552" x="2139950" y="2749550"/>
          <p14:tracePt t="16565" x="2133600" y="2749550"/>
          <p14:tracePt t="16582" x="2127250" y="2749550"/>
          <p14:tracePt t="16591" x="2120900" y="2749550"/>
          <p14:tracePt t="16602" x="2114550" y="2749550"/>
          <p14:tracePt t="16616" x="2108200" y="2749550"/>
          <p14:tracePt t="16633" x="2101850" y="2749550"/>
          <p14:tracePt t="16642" x="2101850" y="2755900"/>
          <p14:tracePt t="16645" x="2095500" y="2755900"/>
          <p14:tracePt t="16646" x="2095500" y="2762250"/>
          <p14:tracePt t="16650" x="2095500" y="2774950"/>
          <p14:tracePt t="16657" x="2095500" y="2794000"/>
          <p14:tracePt t="16664" x="2095500" y="2819400"/>
          <p14:tracePt t="16671" x="2101850" y="2851150"/>
          <p14:tracePt t="16678" x="2108200" y="2876550"/>
          <p14:tracePt t="16685" x="2114550" y="2901950"/>
          <p14:tracePt t="16692" x="2120900" y="2933700"/>
          <p14:tracePt t="16699" x="2133600" y="2959100"/>
          <p14:tracePt t="16706" x="2146300" y="2990850"/>
          <p14:tracePt t="16713" x="2165350" y="3022600"/>
          <p14:tracePt t="16720" x="2178050" y="3060700"/>
          <p14:tracePt t="16727" x="2203450" y="3092450"/>
          <p14:tracePt t="16734" x="2228850" y="3130550"/>
          <p14:tracePt t="16741" x="2254250" y="3162300"/>
          <p14:tracePt t="16748" x="2273300" y="3181350"/>
          <p14:tracePt t="16755" x="2298700" y="3206750"/>
          <p14:tracePt t="16762" x="2311400" y="3232150"/>
          <p14:tracePt t="16768" x="2330450" y="3244850"/>
          <p14:tracePt t="16775" x="2343150" y="3263900"/>
          <p14:tracePt t="16782" x="2349500" y="3270250"/>
          <p14:tracePt t="16789" x="2355850" y="3282950"/>
          <p14:tracePt t="16796" x="2362200" y="3289300"/>
          <p14:tracePt t="16803" x="2368550" y="3295650"/>
          <p14:tracePt t="16810" x="2374900" y="3302000"/>
          <p14:tracePt t="16993" x="2381250" y="3302000"/>
          <p14:tracePt t="17030" x="2381250" y="3308350"/>
          <p14:tracePt t="17036" x="2374900" y="3308350"/>
          <p14:tracePt t="17040" x="2368550" y="3308350"/>
          <p14:tracePt t="17042" x="2362200" y="3308350"/>
          <p14:tracePt t="17046" x="2349500" y="3308350"/>
          <p14:tracePt t="17053" x="2330450" y="3314700"/>
          <p14:tracePt t="17060" x="2305050" y="3314700"/>
          <p14:tracePt t="17067" x="2279650" y="3321050"/>
          <p14:tracePt t="17074" x="2266950" y="3321050"/>
          <p14:tracePt t="17081" x="2241550" y="3321050"/>
          <p14:tracePt t="17088" x="2228850" y="3321050"/>
          <p14:tracePt t="17095" x="2209800" y="3321050"/>
          <p14:tracePt t="17102" x="2190750" y="3321050"/>
          <p14:tracePt t="17109" x="2171700" y="3321050"/>
          <p14:tracePt t="17116" x="2159000" y="3321050"/>
          <p14:tracePt t="17123" x="2139950" y="3321050"/>
          <p14:tracePt t="17130" x="2133600" y="3321050"/>
          <p14:tracePt t="17137" x="2120900" y="3321050"/>
          <p14:tracePt t="17143" x="2114550" y="3321050"/>
          <p14:tracePt t="17157" x="2108200" y="3321050"/>
          <p14:tracePt t="17166" x="2101850" y="3314700"/>
          <p14:tracePt t="17171" x="2095500" y="3308350"/>
          <p14:tracePt t="17178" x="2089150" y="3295650"/>
          <p14:tracePt t="17185" x="2082800" y="3282950"/>
          <p14:tracePt t="17192" x="2070100" y="3263900"/>
          <p14:tracePt t="17199" x="2063750" y="3244850"/>
          <p14:tracePt t="17206" x="2057400" y="3225800"/>
          <p14:tracePt t="17213" x="2051050" y="3213100"/>
          <p14:tracePt t="17220" x="2044700" y="3194050"/>
          <p14:tracePt t="17227" x="2038350" y="3181350"/>
          <p14:tracePt t="17234" x="2032000" y="3168650"/>
          <p14:tracePt t="17241" x="2032000" y="3155950"/>
          <p14:tracePt t="17248" x="2025650" y="3143250"/>
          <p14:tracePt t="17255" x="2025650" y="3136900"/>
          <p14:tracePt t="17262" x="2025650" y="3117850"/>
          <p14:tracePt t="17268" x="2019300" y="3105150"/>
          <p14:tracePt t="17275" x="2019300" y="3086100"/>
          <p14:tracePt t="17282" x="2019300" y="3060700"/>
          <p14:tracePt t="17289" x="2019300" y="3041650"/>
          <p14:tracePt t="17296" x="2019300" y="3028950"/>
          <p14:tracePt t="17303" x="2019300" y="3016250"/>
          <p14:tracePt t="17310" x="2025650" y="3003550"/>
          <p14:tracePt t="17317" x="2032000" y="2997200"/>
          <p14:tracePt t="17324" x="2051050" y="2984500"/>
          <p14:tracePt t="17331" x="2063750" y="2971800"/>
          <p14:tracePt t="17338" x="2089150" y="2959100"/>
          <p14:tracePt t="17345" x="2108200" y="2946400"/>
          <p14:tracePt t="17352" x="2133600" y="2933700"/>
          <p14:tracePt t="17359" x="2165350" y="2927350"/>
          <p14:tracePt t="17366" x="2190750" y="2914650"/>
          <p14:tracePt t="17373" x="2228850" y="2901950"/>
          <p14:tracePt t="17380" x="2273300" y="2889250"/>
          <p14:tracePt t="17386" x="2330450" y="2876550"/>
          <p14:tracePt t="17393" x="2387600" y="2863850"/>
          <p14:tracePt t="17400" x="2470150" y="2844800"/>
          <p14:tracePt t="17407" x="2546350" y="2832100"/>
          <p14:tracePt t="17414" x="2641600" y="2813050"/>
          <p14:tracePt t="17421" x="2749550" y="2806700"/>
          <p14:tracePt t="17428" x="2863850" y="2794000"/>
          <p14:tracePt t="17435" x="2978150" y="2781300"/>
          <p14:tracePt t="17442" x="3092450" y="2774950"/>
          <p14:tracePt t="17449" x="3206750" y="2762250"/>
          <p14:tracePt t="17456" x="3308350" y="2755900"/>
          <p14:tracePt t="17463" x="3416300" y="2755900"/>
          <p14:tracePt t="17470" x="3524250" y="2755900"/>
          <p14:tracePt t="17477" x="3619500" y="2762250"/>
          <p14:tracePt t="17484" x="3714750" y="2781300"/>
          <p14:tracePt t="17491" x="3803650" y="2800350"/>
          <p14:tracePt t="17498" x="3879850" y="2825750"/>
          <p14:tracePt t="17505" x="3962400" y="2863850"/>
          <p14:tracePt t="17512" x="4032250" y="2895600"/>
          <p14:tracePt t="17518" x="4095750" y="2933700"/>
          <p14:tracePt t="17525" x="4127500" y="2965450"/>
          <p14:tracePt t="17532" x="4152900" y="2990850"/>
          <p14:tracePt t="17539" x="4171950" y="3016250"/>
          <p14:tracePt t="17546" x="4178300" y="3035300"/>
          <p14:tracePt t="17553" x="4178300" y="3048000"/>
          <p14:tracePt t="17560" x="4178300" y="3060700"/>
          <p14:tracePt t="17567" x="4178300" y="3079750"/>
          <p14:tracePt t="17574" x="4178300" y="3092450"/>
          <p14:tracePt t="17581" x="4165600" y="3117850"/>
          <p14:tracePt t="17588" x="4146550" y="3136900"/>
          <p14:tracePt t="17595" x="4127500" y="3155950"/>
          <p14:tracePt t="17602" x="4108450" y="3168650"/>
          <p14:tracePt t="17609" x="4089400" y="3181350"/>
          <p14:tracePt t="17616" x="4076700" y="3187700"/>
          <p14:tracePt t="17623" x="4064000" y="3194050"/>
          <p14:tracePt t="17630" x="4057650" y="3194050"/>
          <p14:tracePt t="17668" x="4051300" y="3194050"/>
          <p14:tracePt t="17673" x="4044950" y="3194050"/>
          <p14:tracePt t="17674" x="4044950" y="3187700"/>
          <p14:tracePt t="17678" x="4038600" y="3187700"/>
          <p14:tracePt t="17685" x="4025900" y="3168650"/>
          <p14:tracePt t="17692" x="4006850" y="3155950"/>
          <p14:tracePt t="17699" x="3987800" y="3143250"/>
          <p14:tracePt t="17706" x="3975100" y="3124200"/>
          <p14:tracePt t="17713" x="3956050" y="3111500"/>
          <p14:tracePt t="17720" x="3943350" y="3098800"/>
          <p14:tracePt t="17727" x="3930650" y="3086100"/>
          <p14:tracePt t="17734" x="3924300" y="3073400"/>
          <p14:tracePt t="17741" x="3911600" y="3060700"/>
          <p14:tracePt t="17748" x="3905250" y="3048000"/>
          <p14:tracePt t="17755" x="3898900" y="3035300"/>
          <p14:tracePt t="17762" x="3892550" y="3028950"/>
          <p14:tracePt t="17768" x="3892550" y="3016250"/>
          <p14:tracePt t="17775" x="3886200" y="3016250"/>
          <p14:tracePt t="17782" x="3879850" y="3009900"/>
          <p14:tracePt t="17796" x="3879850" y="3003550"/>
          <p14:tracePt t="17825" x="3873500" y="3003550"/>
          <p14:tracePt t="17843" x="3867150" y="3003550"/>
          <p14:tracePt t="17849" x="3860800" y="3003550"/>
          <p14:tracePt t="17852" x="3854450" y="3003550"/>
          <p14:tracePt t="17856" x="3848100" y="3003550"/>
          <p14:tracePt t="17860" x="3841750" y="3003550"/>
          <p14:tracePt t="17866" x="3829050" y="2997200"/>
          <p14:tracePt t="17873" x="3816350" y="2990850"/>
          <p14:tracePt t="17880" x="3790950" y="2990850"/>
          <p14:tracePt t="17887" x="3771900" y="2990850"/>
          <p14:tracePt t="17893" x="3746500" y="2984500"/>
          <p14:tracePt t="17900" x="3721100" y="2984500"/>
          <p14:tracePt t="17907" x="3702050" y="2978150"/>
          <p14:tracePt t="17914" x="3689350" y="2971800"/>
          <p14:tracePt t="17921" x="3676650" y="2965450"/>
          <p14:tracePt t="17928" x="3663950" y="2959100"/>
          <p14:tracePt t="17935" x="3657600" y="2959100"/>
          <p14:tracePt t="17942" x="3651250" y="2952750"/>
          <p14:tracePt t="17949" x="3651250" y="2946400"/>
          <p14:tracePt t="17956" x="3644900" y="2940050"/>
          <p14:tracePt t="17970" x="3638550" y="2933700"/>
          <p14:tracePt t="17984" x="3625850" y="2927350"/>
          <p14:tracePt t="17998" x="3619500" y="2927350"/>
          <p14:tracePt t="18005" x="3613150" y="2921000"/>
          <p14:tracePt t="18018" x="3613150" y="2914650"/>
          <p14:tracePt t="18025" x="3606800" y="2914650"/>
          <p14:tracePt t="18043" x="3600450" y="2914650"/>
          <p14:tracePt t="18046" x="3594100" y="2914650"/>
          <p14:tracePt t="18051" x="3587750" y="2921000"/>
          <p14:tracePt t="18055" x="3581400" y="2921000"/>
          <p14:tracePt t="18060" x="3575050" y="2933700"/>
          <p14:tracePt t="18067" x="3562350" y="2946400"/>
          <p14:tracePt t="18074" x="3549650" y="2971800"/>
          <p14:tracePt t="18081" x="3536950" y="2990850"/>
          <p14:tracePt t="18088" x="3530600" y="3022600"/>
          <p14:tracePt t="18095" x="3517900" y="3048000"/>
          <p14:tracePt t="18102" x="3511550" y="3073400"/>
          <p14:tracePt t="18109" x="3511550" y="3098800"/>
          <p14:tracePt t="18116" x="3511550" y="3117850"/>
          <p14:tracePt t="18123" x="3511550" y="3136900"/>
          <p14:tracePt t="18130" x="3511550" y="3149600"/>
          <p14:tracePt t="18137" x="3511550" y="3155950"/>
          <p14:tracePt t="18144" x="3517900" y="3162300"/>
          <p14:tracePt t="18151" x="3524250" y="3168650"/>
          <p14:tracePt t="18164" x="3530600" y="3175000"/>
          <p14:tracePt t="18171" x="3536950" y="3175000"/>
          <p14:tracePt t="18178" x="3543300" y="3175000"/>
          <p14:tracePt t="18185" x="3556000" y="3175000"/>
          <p14:tracePt t="18192" x="3568700" y="3175000"/>
          <p14:tracePt t="18199" x="3587750" y="3168650"/>
          <p14:tracePt t="18206" x="3594100" y="3155950"/>
          <p14:tracePt t="18213" x="3613150" y="3149600"/>
          <p14:tracePt t="18220" x="3619500" y="3143250"/>
          <p14:tracePt t="18227" x="3632200" y="3130550"/>
          <p14:tracePt t="18234" x="3638550" y="3124200"/>
          <p14:tracePt t="18241" x="3638550" y="3111500"/>
          <p14:tracePt t="18248" x="3638550" y="3098800"/>
          <p14:tracePt t="18255" x="3638550" y="3092450"/>
          <p14:tracePt t="18262" x="3638550" y="3079750"/>
          <p14:tracePt t="18268" x="3638550" y="3067050"/>
          <p14:tracePt t="18275" x="3638550" y="3054350"/>
          <p14:tracePt t="18282" x="3638550" y="3041650"/>
          <p14:tracePt t="18289" x="3632200" y="3028950"/>
          <p14:tracePt t="18296" x="3625850" y="3016250"/>
          <p14:tracePt t="18303" x="3613150" y="2997200"/>
          <p14:tracePt t="18310" x="3600450" y="2990850"/>
          <p14:tracePt t="18317" x="3594100" y="2984500"/>
          <p14:tracePt t="18324" x="3587750" y="2971800"/>
          <p14:tracePt t="18331" x="3575050" y="2965450"/>
          <p14:tracePt t="18338" x="3568700" y="2965450"/>
          <p14:tracePt t="18345" x="3562350" y="2959100"/>
          <p14:tracePt t="18352" x="3556000" y="2946400"/>
          <p14:tracePt t="18359" x="3549650" y="2946400"/>
          <p14:tracePt t="18366" x="3549650" y="2940050"/>
          <p14:tracePt t="18374" x="3549650" y="2933700"/>
          <p14:tracePt t="18380" x="3543300" y="2933700"/>
          <p14:tracePt t="18386" x="3543300" y="2921000"/>
          <p14:tracePt t="18400" x="3543300" y="2914650"/>
          <p14:tracePt t="18407" x="3549650" y="2908300"/>
          <p14:tracePt t="18414" x="3562350" y="2895600"/>
          <p14:tracePt t="18421" x="3587750" y="2889250"/>
          <p14:tracePt t="18428" x="3606800" y="2882900"/>
          <p14:tracePt t="18435" x="3644900" y="2870200"/>
          <p14:tracePt t="18442" x="3676650" y="2863850"/>
          <p14:tracePt t="18449" x="3714750" y="2863850"/>
          <p14:tracePt t="18456" x="3746500" y="2857500"/>
          <p14:tracePt t="18463" x="3778250" y="2851150"/>
          <p14:tracePt t="18470" x="3803650" y="2851150"/>
          <p14:tracePt t="18477" x="3829050" y="2851150"/>
          <p14:tracePt t="18484" x="3841750" y="2857500"/>
          <p14:tracePt t="18491" x="3848100" y="2857500"/>
          <p14:tracePt t="18498" x="3854450" y="2863850"/>
          <p14:tracePt t="18514" x="3854450" y="2870200"/>
          <p14:tracePt t="18519" x="3860800" y="2870200"/>
          <p14:tracePt t="18525" x="3860800" y="2876550"/>
          <p14:tracePt t="18532" x="3860800" y="2889250"/>
          <p14:tracePt t="18539" x="3854450" y="2901950"/>
          <p14:tracePt t="18546" x="3841750" y="2914650"/>
          <p14:tracePt t="18553" x="3816350" y="2933700"/>
          <p14:tracePt t="18560" x="3790950" y="2959100"/>
          <p14:tracePt t="18561" x="3784600" y="2959100"/>
          <p14:tracePt t="18567" x="3765550" y="2978150"/>
          <p14:tracePt t="18574" x="3733800" y="3003550"/>
          <p14:tracePt t="18581" x="3708400" y="3016250"/>
          <p14:tracePt t="18588" x="3689350" y="3028950"/>
          <p14:tracePt t="18595" x="3676650" y="3035300"/>
          <p14:tracePt t="18602" x="3670300" y="3035300"/>
          <p14:tracePt t="18609" x="3663950" y="3035300"/>
          <p14:tracePt t="18652" x="3670300" y="3035300"/>
          <p14:tracePt t="18656" x="3676650" y="3035300"/>
          <p14:tracePt t="18660" x="3683000" y="3035300"/>
          <p14:tracePt t="18664" x="3695700" y="3035300"/>
          <p14:tracePt t="18671" x="3714750" y="3041650"/>
          <p14:tracePt t="18678" x="3733800" y="3041650"/>
          <p14:tracePt t="18685" x="3746500" y="3048000"/>
          <p14:tracePt t="18692" x="3752850" y="3054350"/>
          <p14:tracePt t="18700" x="3759200" y="3054350"/>
          <p14:tracePt t="18706" x="3759200" y="3060700"/>
          <p14:tracePt t="18720" x="3759200" y="3067050"/>
          <p14:tracePt t="18727" x="3759200" y="3079750"/>
          <p14:tracePt t="18734" x="3759200" y="3086100"/>
          <p14:tracePt t="18741" x="3759200" y="3105150"/>
          <p14:tracePt t="18748" x="3752850" y="3117850"/>
          <p14:tracePt t="18755" x="3740150" y="3143250"/>
          <p14:tracePt t="18762" x="3721100" y="3162300"/>
          <p14:tracePt t="18768" x="3702050" y="3175000"/>
          <p14:tracePt t="18775" x="3689350" y="3194050"/>
          <p14:tracePt t="18782" x="3676650" y="3200400"/>
          <p14:tracePt t="18789" x="3670300" y="3206750"/>
          <p14:tracePt t="18796" x="3663950" y="3206750"/>
          <p14:tracePt t="18831" x="3657600" y="3206750"/>
          <p14:tracePt t="18835" x="3657600" y="3200400"/>
          <p14:tracePt t="18838" x="3657600" y="3194050"/>
          <p14:tracePt t="18845" x="3651250" y="3181350"/>
          <p14:tracePt t="18852" x="3651250" y="3155950"/>
          <p14:tracePt t="18859" x="3651250" y="3130550"/>
          <p14:tracePt t="18866" x="3651250" y="3111500"/>
          <p14:tracePt t="18873" x="3651250" y="3079750"/>
          <p14:tracePt t="18880" x="3651250" y="3054350"/>
          <p14:tracePt t="18887" x="3651250" y="3028950"/>
          <p14:tracePt t="18893" x="3651250" y="2990850"/>
          <p14:tracePt t="18900" x="3651250" y="2965450"/>
          <p14:tracePt t="18907" x="3657600" y="2946400"/>
          <p14:tracePt t="18914" x="3676650" y="2921000"/>
          <p14:tracePt t="18921" x="3689350" y="2908300"/>
          <p14:tracePt t="18928" x="3702050" y="2889250"/>
          <p14:tracePt t="18935" x="3721100" y="2882900"/>
          <p14:tracePt t="18942" x="3733800" y="2876550"/>
          <p14:tracePt t="18949" x="3746500" y="2870200"/>
          <p14:tracePt t="18956" x="3752850" y="2870200"/>
          <p14:tracePt t="18963" x="3765550" y="2870200"/>
          <p14:tracePt t="18970" x="3778250" y="2870200"/>
          <p14:tracePt t="18977" x="3790950" y="2870200"/>
          <p14:tracePt t="18984" x="3810000" y="2870200"/>
          <p14:tracePt t="18991" x="3822700" y="2870200"/>
          <p14:tracePt t="18998" x="3835400" y="2870200"/>
          <p14:tracePt t="19005" x="3854450" y="2870200"/>
          <p14:tracePt t="19012" x="3879850" y="2876550"/>
          <p14:tracePt t="19018" x="3911600" y="2876550"/>
          <p14:tracePt t="19025" x="3949700" y="2882900"/>
          <p14:tracePt t="19032" x="4000500" y="2889250"/>
          <p14:tracePt t="19039" x="4051300" y="2889250"/>
          <p14:tracePt t="19046" x="4095750" y="2889250"/>
          <p14:tracePt t="19053" x="4127500" y="2895600"/>
          <p14:tracePt t="19060" x="4146550" y="2901950"/>
          <p14:tracePt t="19067" x="4152900" y="2901950"/>
          <p14:tracePt t="19075" x="4159250" y="2908300"/>
          <p14:tracePt t="19110" x="4159250" y="2914650"/>
          <p14:tracePt t="19117" x="4159250" y="2921000"/>
          <p14:tracePt t="19119" x="4152900" y="2921000"/>
          <p14:tracePt t="19123" x="4152900" y="2927350"/>
          <p14:tracePt t="19130" x="4133850" y="2933700"/>
          <p14:tracePt t="19137" x="4121150" y="2946400"/>
          <p14:tracePt t="19143" x="4102100" y="2959100"/>
          <p14:tracePt t="19150" x="4076700" y="2978150"/>
          <p14:tracePt t="19157" x="4051300" y="2990850"/>
          <p14:tracePt t="19164" x="4025900" y="3016250"/>
          <p14:tracePt t="19171" x="3987800" y="3041650"/>
          <p14:tracePt t="19178" x="3949700" y="3073400"/>
          <p14:tracePt t="19185" x="3911600" y="3098800"/>
          <p14:tracePt t="19192" x="3873500" y="3136900"/>
          <p14:tracePt t="19199" x="3841750" y="3168650"/>
          <p14:tracePt t="19206" x="3816350" y="3181350"/>
          <p14:tracePt t="19213" x="3810000" y="3200400"/>
          <p14:tracePt t="19220" x="3803650" y="3206750"/>
          <p14:tracePt t="19227" x="3797300" y="3213100"/>
          <p14:tracePt t="19252" x="3803650" y="3213100"/>
          <p14:tracePt t="19255" x="3810000" y="3213100"/>
          <p14:tracePt t="19259" x="3816350" y="3213100"/>
          <p14:tracePt t="19261" x="3822700" y="3213100"/>
          <p14:tracePt t="19268" x="3848100" y="3206750"/>
          <p14:tracePt t="19275" x="3873500" y="3200400"/>
          <p14:tracePt t="19282" x="3898900" y="3194050"/>
          <p14:tracePt t="19289" x="3930650" y="3187700"/>
          <p14:tracePt t="19296" x="3956050" y="3181350"/>
          <p14:tracePt t="19303" x="3981450" y="3175000"/>
          <p14:tracePt t="19310" x="4013200" y="3168650"/>
          <p14:tracePt t="19317" x="4032250" y="3162300"/>
          <p14:tracePt t="19324" x="4051300" y="3162300"/>
          <p14:tracePt t="19331" x="4076700" y="3162300"/>
          <p14:tracePt t="19338" x="4089400" y="3162300"/>
          <p14:tracePt t="19345" x="4095750" y="3162300"/>
          <p14:tracePt t="19367" x="4095750" y="3155950"/>
          <p14:tracePt t="19427" x="4102100" y="3155950"/>
          <p14:tracePt t="19436" x="4108450" y="3155950"/>
          <p14:tracePt t="19438" x="4114800" y="3155950"/>
          <p14:tracePt t="19442" x="4121150" y="3149600"/>
          <p14:tracePt t="19449" x="4133850" y="3149600"/>
          <p14:tracePt t="19456" x="4152900" y="3143250"/>
          <p14:tracePt t="19463" x="4171950" y="3136900"/>
          <p14:tracePt t="19470" x="4210050" y="3136900"/>
          <p14:tracePt t="19477" x="4241800" y="3124200"/>
          <p14:tracePt t="19484" x="4298950" y="3117850"/>
          <p14:tracePt t="19491" x="4349750" y="3111500"/>
          <p14:tracePt t="19498" x="4419600" y="3098800"/>
          <p14:tracePt t="19505" x="4502150" y="3086100"/>
          <p14:tracePt t="19512" x="4584700" y="3073400"/>
          <p14:tracePt t="19518" x="4667250" y="3060700"/>
          <p14:tracePt t="19525" x="4749800" y="3054350"/>
          <p14:tracePt t="19532" x="4819650" y="3041650"/>
          <p14:tracePt t="19539" x="4870450" y="3035300"/>
          <p14:tracePt t="19546" x="4908550" y="3022600"/>
          <p14:tracePt t="19553" x="4933950" y="3022600"/>
          <p14:tracePt t="19560" x="4940300" y="3022600"/>
          <p14:tracePt t="19698" x="4946650" y="3022600"/>
          <p14:tracePt t="19700" x="4953000" y="3022600"/>
          <p14:tracePt t="19702" x="4959350" y="3022600"/>
          <p14:tracePt t="19706" x="4984750" y="3022600"/>
          <p14:tracePt t="19713" x="5067300" y="3028950"/>
          <p14:tracePt t="19720" x="5181600" y="3041650"/>
          <p14:tracePt t="19727" x="5340350" y="3048000"/>
          <p14:tracePt t="19734" x="5524500" y="3054350"/>
          <p14:tracePt t="19741" x="5715000" y="3060700"/>
          <p14:tracePt t="19748" x="5911850" y="3067050"/>
          <p14:tracePt t="19755" x="6165850" y="3067050"/>
          <p14:tracePt t="19762" x="6426200" y="3067050"/>
          <p14:tracePt t="19769" x="6718300" y="3067050"/>
          <p14:tracePt t="19775" x="7023100" y="3060700"/>
          <p14:tracePt t="19782" x="7334250" y="3041650"/>
          <p14:tracePt t="19789" x="7626350" y="3028950"/>
          <p14:tracePt t="19796" x="7899400" y="3009900"/>
          <p14:tracePt t="19803" x="8140700" y="2990850"/>
          <p14:tracePt t="19810" x="8350250" y="2971800"/>
          <p14:tracePt t="19817" x="8509000" y="2952750"/>
          <p14:tracePt t="19824" x="8642350" y="2933700"/>
          <p14:tracePt t="19831" x="8737600" y="2908300"/>
          <p14:tracePt t="19838" x="8807450" y="2889250"/>
          <p14:tracePt t="19845" x="8839200" y="2876550"/>
          <p14:tracePt t="19852" x="8851900" y="2870200"/>
          <p14:tracePt t="19859" x="8851900" y="2863850"/>
          <p14:tracePt t="19938" x="8858250" y="2863850"/>
          <p14:tracePt t="19943" x="8858250" y="2857500"/>
          <p14:tracePt t="19950" x="8851900" y="2857500"/>
          <p14:tracePt t="19953" x="8845550" y="2857500"/>
          <p14:tracePt t="19956" x="8832850" y="2857500"/>
          <p14:tracePt t="19963" x="8807450" y="2851150"/>
          <p14:tracePt t="19970" x="8769350" y="2851150"/>
          <p14:tracePt t="19977" x="8712200" y="2851150"/>
          <p14:tracePt t="19984" x="8642350" y="2851150"/>
          <p14:tracePt t="19991" x="8547100" y="2851150"/>
          <p14:tracePt t="19998" x="8445500" y="2851150"/>
          <p14:tracePt t="20005" x="8305800" y="2851150"/>
          <p14:tracePt t="20012" x="8140700" y="2857500"/>
          <p14:tracePt t="20018" x="7950200" y="2876550"/>
          <p14:tracePt t="20025" x="7740650" y="2889250"/>
          <p14:tracePt t="20032" x="7518400" y="2908300"/>
          <p14:tracePt t="20039" x="7283450" y="2927350"/>
          <p14:tracePt t="20046" x="7042150" y="2952750"/>
          <p14:tracePt t="20053" x="6794500" y="2978150"/>
          <p14:tracePt t="20060" x="6565900" y="3003550"/>
          <p14:tracePt t="20067" x="6330950" y="3028950"/>
          <p14:tracePt t="20074" x="6108700" y="3054350"/>
          <p14:tracePt t="20081" x="5886450" y="3086100"/>
          <p14:tracePt t="20088" x="5689600" y="3111500"/>
          <p14:tracePt t="20095" x="5499100" y="3136900"/>
          <p14:tracePt t="20102" x="5314950" y="3168650"/>
          <p14:tracePt t="20109" x="5175250" y="3194050"/>
          <p14:tracePt t="20116" x="5041900" y="3225800"/>
          <p14:tracePt t="20123" x="4933950" y="3251200"/>
          <p14:tracePt t="20130" x="4826000" y="3282950"/>
          <p14:tracePt t="20136" x="4730750" y="3308350"/>
          <p14:tracePt t="20143" x="4641850" y="3327400"/>
          <p14:tracePt t="20150" x="4559300" y="3352800"/>
          <p14:tracePt t="20157" x="4483100" y="3371850"/>
          <p14:tracePt t="20164" x="4413250" y="3384550"/>
          <p14:tracePt t="20171" x="4343400" y="3397250"/>
          <p14:tracePt t="20178" x="4273550" y="3409950"/>
          <p14:tracePt t="20185" x="4203700" y="3422650"/>
          <p14:tracePt t="20192" x="4127500" y="3435350"/>
          <p14:tracePt t="20199" x="4038600" y="3448050"/>
          <p14:tracePt t="20206" x="3949700" y="3460750"/>
          <p14:tracePt t="20213" x="3848100" y="3467100"/>
          <p14:tracePt t="20220" x="3746500" y="3473450"/>
          <p14:tracePt t="20227" x="3632200" y="3479800"/>
          <p14:tracePt t="20234" x="3511550" y="3492500"/>
          <p14:tracePt t="20241" x="3403600" y="3498850"/>
          <p14:tracePt t="20248" x="3295650" y="3505200"/>
          <p14:tracePt t="20255" x="3213100" y="3511550"/>
          <p14:tracePt t="20262" x="3124200" y="3517900"/>
          <p14:tracePt t="20268" x="3041650" y="3517900"/>
          <p14:tracePt t="20275" x="2965450" y="3517900"/>
          <p14:tracePt t="20282" x="2895600" y="3517900"/>
          <p14:tracePt t="20289" x="2819400" y="3517900"/>
          <p14:tracePt t="20296" x="2749550" y="3517900"/>
          <p14:tracePt t="20303" x="2686050" y="3511550"/>
          <p14:tracePt t="20310" x="2622550" y="3511550"/>
          <p14:tracePt t="20317" x="2565400" y="3505200"/>
          <p14:tracePt t="20324" x="2514600" y="3505200"/>
          <p14:tracePt t="20331" x="2476500" y="3498850"/>
          <p14:tracePt t="20338" x="2451100" y="3498850"/>
          <p14:tracePt t="20345" x="2432050" y="3498850"/>
          <p14:tracePt t="20365" x="2425700" y="3498850"/>
          <p14:tracePt t="20403" x="2425700" y="3492500"/>
          <p14:tracePt t="20408" x="2432050" y="3492500"/>
          <p14:tracePt t="20410" x="2438400" y="3486150"/>
          <p14:tracePt t="20414" x="2451100" y="3479800"/>
          <p14:tracePt t="20421" x="2489200" y="3473450"/>
          <p14:tracePt t="20428" x="2533650" y="3467100"/>
          <p14:tracePt t="20435" x="2609850" y="3460750"/>
          <p14:tracePt t="20442" x="2705100" y="3454400"/>
          <p14:tracePt t="20449" x="2819400" y="3448050"/>
          <p14:tracePt t="20456" x="2940050" y="3435350"/>
          <p14:tracePt t="20463" x="3060700" y="3422650"/>
          <p14:tracePt t="20470" x="3187700" y="3416300"/>
          <p14:tracePt t="20477" x="3308350" y="3397250"/>
          <p14:tracePt t="20484" x="3403600" y="3384550"/>
          <p14:tracePt t="20491" x="3492500" y="3378200"/>
          <p14:tracePt t="20498" x="3562350" y="3365500"/>
          <p14:tracePt t="20505" x="3606800" y="3365500"/>
          <p14:tracePt t="20512" x="3644900" y="3359150"/>
          <p14:tracePt t="20518" x="3663950" y="3359150"/>
          <p14:tracePt t="20525" x="3676650" y="3359150"/>
          <p14:tracePt t="20532" x="3683000" y="3359150"/>
          <p14:tracePt t="20572" x="3683000" y="3352800"/>
          <p14:tracePt t="20588" x="3683000" y="3346450"/>
          <p14:tracePt t="20600" x="3683000" y="3340100"/>
          <p14:tracePt t="20606" x="3683000" y="3333750"/>
          <p14:tracePt t="20611" x="3689350" y="3327400"/>
          <p14:tracePt t="20614" x="3689350" y="3321050"/>
          <p14:tracePt t="20618" x="3695700" y="3321050"/>
          <p14:tracePt t="20623" x="3695700" y="3314700"/>
          <p14:tracePt t="20630" x="3702050" y="3308350"/>
          <p14:tracePt t="20636" x="3708400" y="3295650"/>
          <p14:tracePt t="20643" x="3714750" y="3282950"/>
          <p14:tracePt t="20650" x="3721100" y="3270250"/>
          <p14:tracePt t="20657" x="3727450" y="3263900"/>
          <p14:tracePt t="20664" x="3733800" y="3251200"/>
          <p14:tracePt t="20678" x="3733800" y="3244850"/>
          <p14:tracePt t="20685" x="3733800" y="3238500"/>
          <p14:tracePt t="20748" x="3733800" y="3244850"/>
          <p14:tracePt t="20755" x="3733800" y="3251200"/>
          <p14:tracePt t="20762" x="3733800" y="3257550"/>
          <p14:tracePt t="20765" x="3727450" y="3263900"/>
          <p14:tracePt t="20768" x="3727450" y="3270250"/>
          <p14:tracePt t="20775" x="3708400" y="3282950"/>
          <p14:tracePt t="20782" x="3683000" y="3308350"/>
          <p14:tracePt t="20789" x="3657600" y="3333750"/>
          <p14:tracePt t="20796" x="3632200" y="3365500"/>
          <p14:tracePt t="20803" x="3606800" y="3409950"/>
          <p14:tracePt t="20810" x="3581400" y="3448050"/>
          <p14:tracePt t="20817" x="3568700" y="3486150"/>
          <p14:tracePt t="20824" x="3556000" y="3511550"/>
          <p14:tracePt t="20831" x="3543300" y="3543300"/>
          <p14:tracePt t="20838" x="3536950" y="3568700"/>
          <p14:tracePt t="20845" x="3530600" y="3587750"/>
          <p14:tracePt t="20852" x="3530600" y="3600450"/>
          <p14:tracePt t="20859" x="3530600" y="3606800"/>
          <p14:tracePt t="20866" x="3530600" y="3613150"/>
          <p14:tracePt t="20873" x="3530600" y="3619500"/>
          <p14:tracePt t="20887" x="3530600" y="3625850"/>
          <p14:tracePt t="20894" x="3543300" y="3625850"/>
          <p14:tracePt t="20900" x="3549650" y="3625850"/>
          <p14:tracePt t="20907" x="3568700" y="3632200"/>
          <p14:tracePt t="20914" x="3581400" y="3632200"/>
          <p14:tracePt t="20921" x="3606800" y="3632200"/>
          <p14:tracePt t="20928" x="3625850" y="3619500"/>
          <p14:tracePt t="20935" x="3651250" y="3613150"/>
          <p14:tracePt t="20942" x="3676650" y="3606800"/>
          <p14:tracePt t="20949" x="3702050" y="3594100"/>
          <p14:tracePt t="20956" x="3727450" y="3581400"/>
          <p14:tracePt t="20963" x="3752850" y="3568700"/>
          <p14:tracePt t="20970" x="3771900" y="3556000"/>
          <p14:tracePt t="20977" x="3784600" y="3536950"/>
          <p14:tracePt t="20984" x="3790950" y="3530600"/>
          <p14:tracePt t="20991" x="3803650" y="3524250"/>
          <p14:tracePt t="20998" x="3803650" y="3511550"/>
          <p14:tracePt t="21005" x="3810000" y="3505200"/>
          <p14:tracePt t="21012" x="3810000" y="3498850"/>
          <p14:tracePt t="21018" x="3810000" y="3486150"/>
          <p14:tracePt t="21043" x="3810000" y="3479800"/>
          <p14:tracePt t="21057" x="3803650" y="3479800"/>
          <p14:tracePt t="21060" x="3803650" y="3473450"/>
          <p14:tracePt t="21067" x="3803650" y="3467100"/>
          <p14:tracePt t="21068" x="3797300" y="3467100"/>
          <p14:tracePt t="21074" x="3797300" y="3454400"/>
          <p14:tracePt t="21081" x="3797300" y="3435350"/>
          <p14:tracePt t="21088" x="3797300" y="3409950"/>
          <p14:tracePt t="21095" x="3797300" y="3384550"/>
          <p14:tracePt t="21102" x="3803650" y="3352800"/>
          <p14:tracePt t="21109" x="3803650" y="3327400"/>
          <p14:tracePt t="21116" x="3810000" y="3302000"/>
          <p14:tracePt t="21123" x="3810000" y="3282950"/>
          <p14:tracePt t="21130" x="3810000" y="3263900"/>
          <p14:tracePt t="21136" x="3816350" y="3251200"/>
          <p14:tracePt t="21144" x="3816350" y="3238500"/>
          <p14:tracePt t="21150" x="3816350" y="3232150"/>
          <p14:tracePt t="21158" x="3816350" y="3225800"/>
          <p14:tracePt t="21184" x="3822700" y="3225800"/>
          <p14:tracePt t="21196" x="3829050" y="3225800"/>
          <p14:tracePt t="21200" x="3835400" y="3225800"/>
          <p14:tracePt t="21206" x="3841750" y="3225800"/>
          <p14:tracePt t="21209" x="3841750" y="3232150"/>
          <p14:tracePt t="21213" x="3848100" y="3232150"/>
          <p14:tracePt t="21220" x="3848100" y="3244850"/>
          <p14:tracePt t="21227" x="3860800" y="3257550"/>
          <p14:tracePt t="21234" x="3860800" y="3276600"/>
          <p14:tracePt t="21241" x="3860800" y="3302000"/>
          <p14:tracePt t="21248" x="3860800" y="3321050"/>
          <p14:tracePt t="21255" x="3860800" y="3352800"/>
          <p14:tracePt t="21262" x="3854450" y="3384550"/>
          <p14:tracePt t="21269" x="3848100" y="3409950"/>
          <p14:tracePt t="21275" x="3841750" y="3429000"/>
          <p14:tracePt t="21282" x="3835400" y="3441700"/>
          <p14:tracePt t="21289" x="3835400" y="3454400"/>
          <p14:tracePt t="21303" x="3835400" y="3460750"/>
          <p14:tracePt t="21349" x="3829050" y="3460750"/>
          <p14:tracePt t="21361" x="3829050" y="3454400"/>
          <p14:tracePt t="21364" x="3835400" y="3454400"/>
          <p14:tracePt t="21366" x="3835400" y="3448050"/>
          <p14:tracePt t="21373" x="3854450" y="3441700"/>
          <p14:tracePt t="21380" x="3879850" y="3435350"/>
          <p14:tracePt t="21387" x="3911600" y="3429000"/>
          <p14:tracePt t="21393" x="3943350" y="3422650"/>
          <p14:tracePt t="21400" x="3981450" y="3416300"/>
          <p14:tracePt t="21407" x="4013200" y="3409950"/>
          <p14:tracePt t="21414" x="4044950" y="3403600"/>
          <p14:tracePt t="21421" x="4070350" y="3403600"/>
          <p14:tracePt t="21428" x="4089400" y="3397250"/>
          <p14:tracePt t="21435" x="4102100" y="3397250"/>
          <p14:tracePt t="21468" x="4102100" y="3403600"/>
          <p14:tracePt t="21473" x="4102100" y="3409950"/>
          <p14:tracePt t="21477" x="4102100" y="3416300"/>
          <p14:tracePt t="21481" x="4102100" y="3422650"/>
          <p14:tracePt t="21484" x="4102100" y="3429000"/>
          <p14:tracePt t="21491" x="4095750" y="3448050"/>
          <p14:tracePt t="21498" x="4083050" y="3473450"/>
          <p14:tracePt t="21505" x="4076700" y="3498850"/>
          <p14:tracePt t="21512" x="4076700" y="3524250"/>
          <p14:tracePt t="21518" x="4070350" y="3556000"/>
          <p14:tracePt t="21525" x="4070350" y="3594100"/>
          <p14:tracePt t="21532" x="4070350" y="3619500"/>
          <p14:tracePt t="21539" x="4070350" y="3644900"/>
          <p14:tracePt t="21546" x="4070350" y="3663950"/>
          <p14:tracePt t="21553" x="4083050" y="3676650"/>
          <p14:tracePt t="21560" x="4095750" y="3689350"/>
          <p14:tracePt t="21561" x="4102100" y="3689350"/>
          <p14:tracePt t="21567" x="4127500" y="3695700"/>
          <p14:tracePt t="21574" x="4165600" y="3695700"/>
          <p14:tracePt t="21581" x="4229100" y="3695700"/>
          <p14:tracePt t="21588" x="4324350" y="3695700"/>
          <p14:tracePt t="21595" x="4438650" y="3689350"/>
          <p14:tracePt t="21602" x="4591050" y="3676650"/>
          <p14:tracePt t="21609" x="4775200" y="3651250"/>
          <p14:tracePt t="21616" x="5003800" y="3632200"/>
          <p14:tracePt t="21623" x="5226050" y="3613150"/>
          <p14:tracePt t="21630" x="5537200" y="3587750"/>
          <p14:tracePt t="21637" x="5880100" y="3556000"/>
          <p14:tracePt t="21644" x="6242050" y="3517900"/>
          <p14:tracePt t="21651" x="6648450" y="3467100"/>
          <p14:tracePt t="21657" x="7042150" y="3416300"/>
          <p14:tracePt t="21664" x="7429500" y="3359150"/>
          <p14:tracePt t="21671" x="7785100" y="3289300"/>
          <p14:tracePt t="21678" x="8140700" y="3219450"/>
          <p14:tracePt t="21685" x="8451850" y="3155950"/>
          <p14:tracePt t="21692" x="8731250" y="3092450"/>
          <p14:tracePt t="21699" x="8953500" y="3035300"/>
          <p14:tracePt t="21706" x="9137650" y="2990850"/>
          <p14:tracePt t="21713" x="9264650" y="2959100"/>
          <p14:tracePt t="21720" x="9353550" y="2933700"/>
          <p14:tracePt t="21727" x="9404350" y="2914650"/>
          <p14:tracePt t="21734" x="9429750" y="2908300"/>
          <p14:tracePt t="21741" x="9429750" y="2901950"/>
          <p14:tracePt t="22001" x="9436100" y="2901950"/>
          <p14:tracePt t="22006" x="9442450" y="2901950"/>
          <p14:tracePt t="22008" x="9455150" y="2901950"/>
          <p14:tracePt t="22012" x="9480550" y="2901950"/>
          <p14:tracePt t="22018" x="9569450" y="2895600"/>
          <p14:tracePt t="22025" x="9702800" y="2882900"/>
          <p14:tracePt t="22032" x="9886950" y="2876550"/>
          <p14:tracePt t="22039" x="10090150" y="2876550"/>
          <p14:tracePt t="22046" x="10274300" y="2863850"/>
          <p14:tracePt t="22053" x="10471150" y="2851150"/>
          <p14:tracePt t="22060" x="10655300" y="2832100"/>
          <p14:tracePt t="22067" x="10839450" y="2806700"/>
          <p14:tracePt t="22074" x="10998200" y="2781300"/>
          <p14:tracePt t="22081" x="11163300" y="2762250"/>
          <p14:tracePt t="22088" x="11309350" y="2736850"/>
          <p14:tracePt t="22095" x="11436350" y="2711450"/>
          <p14:tracePt t="22102" x="11537950" y="2692400"/>
          <p14:tracePt t="22109" x="11620500" y="2679700"/>
          <p14:tracePt t="22116" x="11690350" y="2673350"/>
          <p14:tracePt t="22123" x="11734800" y="2667000"/>
          <p14:tracePt t="22130" x="11772900" y="2667000"/>
          <p14:tracePt t="22136" x="11804650" y="2667000"/>
          <p14:tracePt t="22143" x="11830050" y="2667000"/>
          <p14:tracePt t="22150" x="11842750" y="2667000"/>
          <p14:tracePt t="22157" x="11855450" y="2667000"/>
          <p14:tracePt t="22164" x="11861800" y="2667000"/>
          <p14:tracePt t="22178" x="11868150" y="2667000"/>
          <p14:tracePt t="22189" x="11874500" y="2667000"/>
          <p14:tracePt t="22193" x="11880850" y="2667000"/>
          <p14:tracePt t="22199" x="11893550" y="2667000"/>
          <p14:tracePt t="22206" x="11918950" y="2667000"/>
          <p14:tracePt t="22213" x="11944350" y="2667000"/>
          <p14:tracePt t="22220" x="11969750" y="2667000"/>
          <p14:tracePt t="22227" x="11988800" y="2673350"/>
          <p14:tracePt t="22234" x="12014200" y="2673350"/>
          <p14:tracePt t="22241" x="12033250" y="2679700"/>
          <p14:tracePt t="22248" x="12045950" y="2679700"/>
          <p14:tracePt t="22270" x="12052300" y="2679700"/>
          <p14:tracePt t="22285" x="12058650" y="2679700"/>
          <p14:tracePt t="22311" x="12058650" y="2686050"/>
          <p14:tracePt t="22326" x="12052300" y="2686050"/>
          <p14:tracePt t="22337" x="12045950" y="2686050"/>
          <p14:tracePt t="22344" x="12039600" y="2686050"/>
          <p14:tracePt t="22350" x="12033250" y="2686050"/>
          <p14:tracePt t="22352" x="12026900" y="2686050"/>
          <p14:tracePt t="22353" x="12026900" y="2692400"/>
          <p14:tracePt t="22359" x="12020550" y="2692400"/>
          <p14:tracePt t="22366" x="12001500" y="2692400"/>
          <p14:tracePt t="22373" x="11988800" y="2692400"/>
          <p14:tracePt t="22380" x="11976100" y="2692400"/>
          <p14:tracePt t="22387" x="11963400" y="2692400"/>
          <p14:tracePt t="22394" x="11944350" y="2692400"/>
          <p14:tracePt t="22400" x="11938000" y="2692400"/>
          <p14:tracePt t="22408" x="11925300" y="2692400"/>
          <p14:tracePt t="22443" x="11918950" y="2692400"/>
          <p14:tracePt t="22472" x="11912600" y="2692400"/>
          <p14:tracePt t="22490" x="11906250" y="2692400"/>
          <p14:tracePt t="22499" x="11899900" y="2692400"/>
          <p14:tracePt t="22524" x="11893550" y="2692400"/>
          <p14:tracePt t="22551" x="11887200" y="2692400"/>
          <p14:tracePt t="22575" x="11887200" y="2686050"/>
          <p14:tracePt t="22579" x="11880850" y="2686050"/>
          <p14:tracePt t="22588" x="11874500" y="2686050"/>
          <p14:tracePt t="22616" x="11868150" y="2686050"/>
          <p14:tracePt t="22635" x="11861800" y="2686050"/>
          <p14:tracePt t="22638" x="11855450" y="2686050"/>
          <p14:tracePt t="22640" x="11849100" y="2686050"/>
          <p14:tracePt t="22643" x="11842750" y="2686050"/>
          <p14:tracePt t="22650" x="11804650" y="2686050"/>
          <p14:tracePt t="22657" x="11798300" y="2686050"/>
          <p14:tracePt t="24069" x="11798300" y="2679700"/>
          <p14:tracePt t="24070" x="11791950" y="2679700"/>
          <p14:tracePt t="24074" x="11772900" y="2679700"/>
          <p14:tracePt t="24081" x="11722100" y="2673350"/>
          <p14:tracePt t="24088" x="11671300" y="2667000"/>
          <p14:tracePt t="24095" x="11626850" y="2667000"/>
          <p14:tracePt t="24102" x="11601450" y="2667000"/>
          <p14:tracePt t="24109" x="11595100" y="2667000"/>
          <p14:tracePt t="24224" x="11601450" y="2667000"/>
          <p14:tracePt t="24232" x="11607800" y="2667000"/>
          <p14:tracePt t="24238" x="11614150" y="2667000"/>
          <p14:tracePt t="24243" x="11620500" y="2667000"/>
          <p14:tracePt t="24245" x="11626850" y="2667000"/>
          <p14:tracePt t="24250" x="11633200" y="2667000"/>
          <p14:tracePt t="24255" x="11639550" y="2667000"/>
          <p14:tracePt t="24262" x="11652250" y="2667000"/>
          <p14:tracePt t="24268" x="11664950" y="2673350"/>
          <p14:tracePt t="24276" x="11671300" y="2673350"/>
          <p14:tracePt t="24282" x="11684000" y="2673350"/>
          <p14:tracePt t="24289" x="11696700" y="2673350"/>
          <p14:tracePt t="24296" x="11709400" y="2679700"/>
          <p14:tracePt t="24303" x="11715750" y="2679700"/>
          <p14:tracePt t="24310" x="11722100" y="2679700"/>
          <p14:tracePt t="24317" x="11734800" y="2679700"/>
          <p14:tracePt t="24331" x="11741150" y="2679700"/>
          <p14:tracePt t="24338" x="11747500" y="2679700"/>
          <p14:tracePt t="24345" x="11753850" y="2679700"/>
          <p14:tracePt t="24352" x="11760200" y="2679700"/>
          <p14:tracePt t="24359" x="11766550" y="2686050"/>
          <p14:tracePt t="24373" x="11772900" y="2686050"/>
          <p14:tracePt t="24389" x="11779250" y="2686050"/>
          <p14:tracePt t="24477" x="11772900" y="2686050"/>
          <p14:tracePt t="24482" x="11766550" y="2686050"/>
          <p14:tracePt t="24485" x="11760200" y="2686050"/>
          <p14:tracePt t="24491" x="11747500" y="2686050"/>
          <p14:tracePt t="24498" x="11722100" y="2679700"/>
          <p14:tracePt t="24505" x="11703050" y="2673350"/>
          <p14:tracePt t="24512" x="11677650" y="2667000"/>
          <p14:tracePt t="24518" x="11652250" y="2660650"/>
          <p14:tracePt t="24525" x="11633200" y="2660650"/>
          <p14:tracePt t="24532" x="11614150" y="2660650"/>
          <p14:tracePt t="24539" x="11601450" y="2660650"/>
          <p14:tracePt t="24546" x="11601450" y="2654300"/>
          <p14:tracePt t="24553" x="11595100" y="2654300"/>
          <p14:tracePt t="24560" x="11588750" y="2654300"/>
          <p14:tracePt t="24768" x="11582400" y="2654300"/>
          <p14:tracePt t="24773" x="11576050" y="2654300"/>
          <p14:tracePt t="24782" x="11569700" y="2654300"/>
          <p14:tracePt t="24794" x="11563350" y="2654300"/>
          <p14:tracePt t="24799" x="11557000" y="2654300"/>
          <p14:tracePt t="24801" x="11550650" y="2654300"/>
          <p14:tracePt t="24808" x="11544300" y="2654300"/>
          <p14:tracePt t="24812" x="11537950" y="2654300"/>
          <p14:tracePt t="24818" x="11531600" y="2654300"/>
          <p14:tracePt t="24824" x="11525250" y="2654300"/>
          <p14:tracePt t="24831" x="11512550" y="2654300"/>
          <p14:tracePt t="24838" x="11506200" y="2654300"/>
          <p14:tracePt t="24845" x="11493500" y="2654300"/>
          <p14:tracePt t="24859" x="11487150" y="2654300"/>
          <p14:tracePt t="24866" x="11487150" y="2647950"/>
          <p14:tracePt t="24873" x="11480800" y="2647950"/>
          <p14:tracePt t="25226" x="11487150" y="2647950"/>
          <p14:tracePt t="25232" x="11493500" y="2647950"/>
          <p14:tracePt t="25234" x="11499850" y="2647950"/>
          <p14:tracePt t="25241" x="11506200" y="2647950"/>
          <p14:tracePt t="25248" x="11518900" y="2641600"/>
          <p14:tracePt t="25255" x="11531600" y="2635250"/>
          <p14:tracePt t="25262" x="11550650" y="2622550"/>
          <p14:tracePt t="25268" x="11563350" y="2609850"/>
          <p14:tracePt t="25276" x="11569700" y="2603500"/>
          <p14:tracePt t="25282" x="11569700" y="2590800"/>
          <p14:tracePt t="26076" x="11569700" y="2597150"/>
          <p14:tracePt t="26080" x="11569700" y="2603500"/>
          <p14:tracePt t="26084" x="11569700" y="2609850"/>
          <p14:tracePt t="26088" x="11563350" y="2616200"/>
          <p14:tracePt t="26095" x="11544300" y="2628900"/>
          <p14:tracePt t="26102" x="11525250" y="2641600"/>
          <p14:tracePt t="26109" x="11512550" y="2654300"/>
          <p14:tracePt t="26116" x="11506200" y="2660650"/>
          <p14:tracePt t="26123" x="11493500" y="2660650"/>
          <p14:tracePt t="26130" x="11487150" y="2673350"/>
          <p14:tracePt t="26508" x="11480800" y="2673350"/>
          <p14:tracePt t="26519" x="11474450" y="2673350"/>
          <p14:tracePt t="26814" x="11468100" y="2673350"/>
          <p14:tracePt t="26933" x="11461750" y="2673350"/>
          <p14:tracePt t="28831" x="11455400" y="2673350"/>
          <p14:tracePt t="28833" x="11449050" y="2673350"/>
          <p14:tracePt t="28838" x="11404600" y="2673350"/>
          <p14:tracePt t="28845" x="11283950" y="2667000"/>
          <p14:tracePt t="28852" x="11099800" y="2660650"/>
          <p14:tracePt t="28859" x="10845800" y="2654300"/>
          <p14:tracePt t="28866" x="10528300" y="2641600"/>
          <p14:tracePt t="28873" x="10236200" y="2635250"/>
          <p14:tracePt t="28880" x="9810750" y="2616200"/>
          <p14:tracePt t="28887" x="9467850" y="2603500"/>
          <p14:tracePt t="28893" x="9048750" y="2590800"/>
          <p14:tracePt t="28900" x="8667750" y="2584450"/>
          <p14:tracePt t="28907" x="8293100" y="2578100"/>
          <p14:tracePt t="28914" x="7962900" y="2578100"/>
          <p14:tracePt t="28921" x="7696200" y="2571750"/>
          <p14:tracePt t="28928" x="7512050" y="2571750"/>
          <p14:tracePt t="28935" x="7397750" y="2571750"/>
          <p14:tracePt t="28942" x="7327900" y="2578100"/>
          <p14:tracePt t="28949" x="7302500" y="2578100"/>
          <p14:tracePt t="28956" x="7289800" y="2578100"/>
          <p14:tracePt t="28963" x="7277100" y="2578100"/>
          <p14:tracePt t="28970" x="7270750" y="2578100"/>
          <p14:tracePt t="28977" x="7264400" y="2578100"/>
          <p14:tracePt t="28984" x="7258050" y="2584450"/>
          <p14:tracePt t="29190" x="7251700" y="2584450"/>
          <p14:tracePt t="29196" x="7245350" y="2584450"/>
          <p14:tracePt t="29202" x="7239000" y="2584450"/>
          <p14:tracePt t="29206" x="7232650" y="2584450"/>
          <p14:tracePt t="29208" x="7226300" y="2584450"/>
          <p14:tracePt t="29213" x="7213600" y="2578100"/>
          <p14:tracePt t="29220" x="7175500" y="2565400"/>
          <p14:tracePt t="29227" x="7099300" y="2533650"/>
          <p14:tracePt t="29234" x="6985000" y="2495550"/>
          <p14:tracePt t="29241" x="6800850" y="2438400"/>
          <p14:tracePt t="29248" x="6578600" y="2381250"/>
          <p14:tracePt t="29255" x="6388100" y="2336800"/>
          <p14:tracePt t="29262" x="6134100" y="2298700"/>
          <p14:tracePt t="29268" x="5892800" y="2260600"/>
          <p14:tracePt t="29275" x="5676900" y="2228850"/>
          <p14:tracePt t="29282" x="5486400" y="2197100"/>
          <p14:tracePt t="29289" x="5314950" y="2165350"/>
          <p14:tracePt t="29296" x="5149850" y="2133600"/>
          <p14:tracePt t="29303" x="5003800" y="2108200"/>
          <p14:tracePt t="29310" x="4876800" y="2095500"/>
          <p14:tracePt t="29317" x="4768850" y="2076450"/>
          <p14:tracePt t="29324" x="4673600" y="2070100"/>
          <p14:tracePt t="29331" x="4610100" y="2057400"/>
          <p14:tracePt t="29338" x="4572000" y="2051050"/>
          <p14:tracePt t="29345" x="4565650" y="2051050"/>
          <p14:tracePt t="29352" x="4559300" y="2051050"/>
          <p14:tracePt t="29367" x="4565650" y="2051050"/>
          <p14:tracePt t="29373" x="4584700" y="2051050"/>
          <p14:tracePt t="29380" x="4616450" y="2038350"/>
          <p14:tracePt t="29387" x="4660900" y="2038350"/>
          <p14:tracePt t="29394" x="4699000" y="2032000"/>
          <p14:tracePt t="29400" x="4762500" y="2025650"/>
          <p14:tracePt t="29614" x="4787900" y="2012950"/>
          <p14:tracePt t="29615" x="4806950" y="2006600"/>
          <p14:tracePt t="29616" x="4813300" y="2000250"/>
          <p14:tracePt t="29623" x="4832350" y="1993900"/>
          <p14:tracePt t="29630" x="4864100" y="1955800"/>
          <p14:tracePt t="29637" x="4895850" y="1892300"/>
          <p14:tracePt t="29644" x="4895850" y="1873250"/>
          <p14:tracePt t="29666" x="4895850" y="1866900"/>
          <p14:tracePt t="30285" x="4902200" y="1866900"/>
          <p14:tracePt t="30288" x="4902200" y="1873250"/>
          <p14:tracePt t="30295" x="4908550" y="1879600"/>
          <p14:tracePt t="30299" x="4908550" y="1885950"/>
          <p14:tracePt t="30303" x="4908550" y="1892300"/>
          <p14:tracePt t="30310" x="4908550" y="1917700"/>
          <p14:tracePt t="30317" x="4908550" y="1936750"/>
          <p14:tracePt t="30324" x="4902200" y="1962150"/>
          <p14:tracePt t="30331" x="4883150" y="1981200"/>
          <p14:tracePt t="30338" x="4870450" y="2000250"/>
          <p14:tracePt t="30345" x="4845050" y="2019300"/>
          <p14:tracePt t="30352" x="4826000" y="2044700"/>
          <p14:tracePt t="30359" x="4800600" y="2063750"/>
          <p14:tracePt t="30366" x="4775200" y="2076450"/>
          <p14:tracePt t="30373" x="4762500" y="2082800"/>
          <p14:tracePt t="30502" x="4768850" y="2082800"/>
          <p14:tracePt t="30504" x="4775200" y="2082800"/>
          <p14:tracePt t="30517" x="4775200" y="2076450"/>
          <p14:tracePt t="30527" x="4775200" y="2070100"/>
          <p14:tracePt t="30589" x="4775200" y="2076450"/>
          <p14:tracePt t="30591" x="4775200" y="2082800"/>
          <p14:tracePt t="30595" x="4775200" y="2089150"/>
          <p14:tracePt t="30602" x="4775200" y="2101850"/>
          <p14:tracePt t="30609" x="4768850" y="2127250"/>
          <p14:tracePt t="30616" x="4756150" y="2146300"/>
          <p14:tracePt t="30623" x="4749800" y="2171700"/>
          <p14:tracePt t="30630" x="4743450" y="2190750"/>
          <p14:tracePt t="30637" x="4730750" y="2209800"/>
          <p14:tracePt t="30643" x="4724400" y="2228850"/>
          <p14:tracePt t="30650" x="4718050" y="2247900"/>
          <p14:tracePt t="30657" x="4718050" y="2266950"/>
          <p14:tracePt t="30664" x="4711700" y="2279650"/>
          <p14:tracePt t="30671" x="4705350" y="2298700"/>
          <p14:tracePt t="30678" x="4699000" y="2311400"/>
          <p14:tracePt t="30685" x="4699000" y="2324100"/>
          <p14:tracePt t="30692" x="4692650" y="2336800"/>
          <p14:tracePt t="30700" x="4692650" y="2349500"/>
          <p14:tracePt t="30706" x="4692650" y="2355850"/>
          <p14:tracePt t="30714" x="4686300" y="2355850"/>
          <p14:tracePt t="30720" x="4686300" y="2362200"/>
          <p14:tracePt t="30734" x="4686300" y="2368550"/>
          <p14:tracePt t="30741" x="4686300" y="2381250"/>
          <p14:tracePt t="30748" x="4679950" y="2400300"/>
          <p14:tracePt t="30755" x="4679950" y="2419350"/>
          <p14:tracePt t="30762" x="4673600" y="2451100"/>
          <p14:tracePt t="30769" x="4673600" y="2482850"/>
          <p14:tracePt t="30775" x="4667250" y="2508250"/>
          <p14:tracePt t="30782" x="4660900" y="2540000"/>
          <p14:tracePt t="30789" x="4654550" y="2565400"/>
          <p14:tracePt t="30796" x="4654550" y="2590800"/>
          <p14:tracePt t="30803" x="4654550" y="2609850"/>
          <p14:tracePt t="30810" x="4648200" y="2622550"/>
          <p14:tracePt t="30817" x="4648200" y="2635250"/>
          <p14:tracePt t="30844" x="4641850" y="2635250"/>
          <p14:tracePt t="30845" x="4641850" y="2641600"/>
          <p14:tracePt t="30849" x="4635500" y="2641600"/>
          <p14:tracePt t="30852" x="4629150" y="2647950"/>
          <p14:tracePt t="30859" x="4610100" y="2660650"/>
          <p14:tracePt t="30866" x="4584700" y="2667000"/>
          <p14:tracePt t="30873" x="4552950" y="2686050"/>
          <p14:tracePt t="30880" x="4527550" y="2698750"/>
          <p14:tracePt t="30887" x="4495800" y="2717800"/>
          <p14:tracePt t="30894" x="4476750" y="2736850"/>
          <p14:tracePt t="30900" x="4445000" y="2768600"/>
          <p14:tracePt t="30907" x="4413250" y="2794000"/>
          <p14:tracePt t="30914" x="4362450" y="2832100"/>
          <p14:tracePt t="30921" x="4286250" y="2876550"/>
          <p14:tracePt t="30928" x="4191000" y="2933700"/>
          <p14:tracePt t="30935" x="4064000" y="2997200"/>
          <p14:tracePt t="30942" x="3911600" y="3073400"/>
          <p14:tracePt t="30949" x="3708400" y="3155950"/>
          <p14:tracePt t="30956" x="3511550" y="3251200"/>
          <p14:tracePt t="30963" x="3302000" y="3340100"/>
          <p14:tracePt t="30970" x="3105150" y="3435350"/>
          <p14:tracePt t="30977" x="2933700" y="3511550"/>
          <p14:tracePt t="30984" x="2800350" y="3581400"/>
          <p14:tracePt t="30991" x="2667000" y="3632200"/>
          <p14:tracePt t="30998" x="2552700" y="3676650"/>
          <p14:tracePt t="31005" x="2444750" y="3714750"/>
          <p14:tracePt t="31012" x="2330450" y="3746500"/>
          <p14:tracePt t="31019" x="2241550" y="3778250"/>
          <p14:tracePt t="31025" x="2152650" y="3816350"/>
          <p14:tracePt t="31032" x="2076450" y="3848100"/>
          <p14:tracePt t="31039" x="2019300" y="3873500"/>
          <p14:tracePt t="31046" x="1987550" y="3892550"/>
          <p14:tracePt t="31053" x="1968500" y="3911600"/>
          <p14:tracePt t="31060" x="1955800" y="3911600"/>
          <p14:tracePt t="31067" x="1943100" y="3917950"/>
          <p14:tracePt t="31074" x="1930400" y="3924300"/>
          <p14:tracePt t="31081" x="1924050" y="3930650"/>
          <p14:tracePt t="31088" x="1917700" y="3930650"/>
          <p14:tracePt t="31095" x="1911350" y="3937000"/>
          <p14:tracePt t="31132" x="1905000" y="3937000"/>
          <p14:tracePt t="31145" x="1898650" y="3937000"/>
          <p14:tracePt t="31154" x="1892300" y="3937000"/>
          <p14:tracePt t="31164" x="1885950" y="3937000"/>
          <p14:tracePt t="31249" x="1879600" y="3937000"/>
          <p14:tracePt t="31253" x="1879600" y="3943350"/>
          <p14:tracePt t="31255" x="1873250" y="3943350"/>
          <p14:tracePt t="31262" x="1847850" y="3949700"/>
          <p14:tracePt t="31268" x="1809750" y="3962400"/>
          <p14:tracePt t="31275" x="1758950" y="3975100"/>
          <p14:tracePt t="31282" x="1701800" y="3987800"/>
          <p14:tracePt t="31289" x="1638300" y="4000500"/>
          <p14:tracePt t="31296" x="1574800" y="4019550"/>
          <p14:tracePt t="31303" x="1524000" y="4032250"/>
          <p14:tracePt t="31310" x="1473200" y="4038600"/>
          <p14:tracePt t="31317" x="1435100" y="4051300"/>
          <p14:tracePt t="31324" x="1403350" y="4051300"/>
          <p14:tracePt t="31331" x="1384300" y="4051300"/>
          <p14:tracePt t="31338" x="1371600" y="4051300"/>
          <p14:tracePt t="31374" x="1365250" y="4051300"/>
          <p14:tracePt t="31391" x="1358900" y="4051300"/>
          <p14:tracePt t="31408" x="1352550" y="4051300"/>
          <p14:tracePt t="31433" x="1346200" y="4051300"/>
          <p14:tracePt t="31453" x="1346200" y="4044950"/>
          <p14:tracePt t="31465" x="1352550" y="4044950"/>
          <p14:tracePt t="31467" x="1358900" y="4044950"/>
          <p14:tracePt t="31470" x="1371600" y="4038600"/>
          <p14:tracePt t="31477" x="1416050" y="4032250"/>
          <p14:tracePt t="31484" x="1479550" y="4025900"/>
          <p14:tracePt t="31491" x="1562100" y="4019550"/>
          <p14:tracePt t="31498" x="1651000" y="4013200"/>
          <p14:tracePt t="31505" x="1739900" y="4006850"/>
          <p14:tracePt t="31512" x="1841500" y="4000500"/>
          <p14:tracePt t="31519" x="1930400" y="3994150"/>
          <p14:tracePt t="31526" x="2038350" y="3994150"/>
          <p14:tracePt t="31532" x="2146300" y="3994150"/>
          <p14:tracePt t="31539" x="2247900" y="3994150"/>
          <p14:tracePt t="31546" x="2343150" y="3987800"/>
          <p14:tracePt t="31553" x="2419350" y="3987800"/>
          <p14:tracePt t="31560" x="2476500" y="3987800"/>
          <p14:tracePt t="31561" x="2482850" y="3987800"/>
          <p14:tracePt t="31567" x="2527300" y="3981450"/>
          <p14:tracePt t="31574" x="2571750" y="3981450"/>
          <p14:tracePt t="31581" x="2609850" y="3981450"/>
          <p14:tracePt t="31588" x="2641600" y="3981450"/>
          <p14:tracePt t="31595" x="2673350" y="3981450"/>
          <p14:tracePt t="31602" x="2711450" y="3975100"/>
          <p14:tracePt t="31609" x="2743200" y="3975100"/>
          <p14:tracePt t="31616" x="2774950" y="3975100"/>
          <p14:tracePt t="31623" x="2806700" y="3968750"/>
          <p14:tracePt t="31630" x="2838450" y="3968750"/>
          <p14:tracePt t="31637" x="2870200" y="3968750"/>
          <p14:tracePt t="31644" x="2889250" y="3968750"/>
          <p14:tracePt t="31650" x="2908300" y="3968750"/>
          <p14:tracePt t="31657" x="2927350" y="3968750"/>
          <p14:tracePt t="31664" x="2946400" y="3968750"/>
          <p14:tracePt t="31671" x="2971800" y="3968750"/>
          <p14:tracePt t="31678" x="3003550" y="3975100"/>
          <p14:tracePt t="31685" x="3035300" y="3981450"/>
          <p14:tracePt t="31692" x="3073400" y="3994150"/>
          <p14:tracePt t="31699" x="3124200" y="4000500"/>
          <p14:tracePt t="31706" x="3168650" y="4000500"/>
          <p14:tracePt t="31713" x="3219450" y="4013200"/>
          <p14:tracePt t="31720" x="3263900" y="4013200"/>
          <p14:tracePt t="31727" x="3308350" y="4013200"/>
          <p14:tracePt t="31734" x="3346450" y="4019550"/>
          <p14:tracePt t="31741" x="3384550" y="4019550"/>
          <p14:tracePt t="31748" x="3422650" y="4019550"/>
          <p14:tracePt t="31755" x="3454400" y="4025900"/>
          <p14:tracePt t="31762" x="3492500" y="4025900"/>
          <p14:tracePt t="31769" x="3530600" y="4025900"/>
          <p14:tracePt t="31775" x="3562350" y="4025900"/>
          <p14:tracePt t="31782" x="3594100" y="4025900"/>
          <p14:tracePt t="31789" x="3613150" y="4025900"/>
          <p14:tracePt t="31796" x="3625850" y="4025900"/>
          <p14:tracePt t="31810" x="3632200" y="4025900"/>
          <p14:tracePt t="31839" x="3638550" y="4025900"/>
          <p14:tracePt t="32359" x="3632200" y="4025900"/>
          <p14:tracePt t="32673" x="3625850" y="4025900"/>
          <p14:tracePt t="32684" x="3619500" y="4025900"/>
          <p14:tracePt t="32688" x="3613150" y="4025900"/>
          <p14:tracePt t="32692" x="3606800" y="4025900"/>
          <p14:tracePt t="32693" x="3606800" y="4032250"/>
          <p14:tracePt t="32699" x="3587750" y="4038600"/>
          <p14:tracePt t="32706" x="3562350" y="4044950"/>
          <p14:tracePt t="32713" x="3536950" y="4051300"/>
          <p14:tracePt t="32720" x="3530600" y="4051300"/>
          <p14:tracePt t="33032" x="3524250" y="4051300"/>
          <p14:tracePt t="33035" x="3517900" y="4051300"/>
          <p14:tracePt t="33047" x="3511550" y="4051300"/>
          <p14:tracePt t="33048" x="3511550" y="4044950"/>
          <p14:tracePt t="33053" x="3492500" y="4044950"/>
          <p14:tracePt t="33060" x="3467100" y="4038600"/>
          <p14:tracePt t="33067" x="3448050" y="4032250"/>
          <p14:tracePt t="33074" x="3435350" y="4032250"/>
          <p14:tracePt t="33081" x="3416300" y="4019550"/>
          <p14:tracePt t="33088" x="3403600" y="4019550"/>
          <p14:tracePt t="33095" x="3390900" y="4019550"/>
          <p14:tracePt t="33102" x="3371850" y="4013200"/>
          <p14:tracePt t="33109" x="3359150" y="4013200"/>
          <p14:tracePt t="33116" x="3352800" y="4006850"/>
          <p14:tracePt t="33130" x="3346450" y="4000500"/>
          <p14:tracePt t="33144" x="3340100" y="4000500"/>
          <p14:tracePt t="33154" x="3340100" y="3994150"/>
          <p14:tracePt t="33169" x="3340100" y="3987800"/>
          <p14:tracePt t="33257" x="3340100" y="3981450"/>
          <p14:tracePt t="33560" x="3340100" y="3987800"/>
          <p14:tracePt t="33562" x="3340100" y="3994150"/>
          <p14:tracePt t="33567" x="3333750" y="4000500"/>
          <p14:tracePt t="33574" x="3333750" y="4006850"/>
          <p14:tracePt t="33581" x="3333750" y="4025900"/>
          <p14:tracePt t="33588" x="3327400" y="4044950"/>
          <p14:tracePt t="33919" x="3314700" y="4044950"/>
          <p14:tracePt t="33923" x="3308350" y="4044950"/>
          <p14:tracePt t="33939" x="3308350" y="4038600"/>
          <p14:tracePt t="33942" x="3308350" y="4032250"/>
          <p14:tracePt t="33950" x="3308350" y="4025900"/>
          <p14:tracePt t="33957" x="3308350" y="4019550"/>
          <p14:tracePt t="33970" x="3308350" y="4013200"/>
          <p14:tracePt t="33975" x="3308350" y="4006850"/>
          <p14:tracePt t="34000" x="3308350" y="4000500"/>
          <p14:tracePt t="34073" x="3308350" y="3994150"/>
          <p14:tracePt t="34179" x="3308350" y="3987800"/>
          <p14:tracePt t="34187" x="3308350" y="3981450"/>
          <p14:tracePt t="34192" x="3308350" y="3975100"/>
          <p14:tracePt t="34195" x="3308350" y="3968750"/>
          <p14:tracePt t="34199" x="3308350" y="3962400"/>
          <p14:tracePt t="34206" x="3295650" y="3949700"/>
          <p14:tracePt t="34213" x="3295650" y="3943350"/>
          <p14:tracePt t="34220" x="3295650" y="3937000"/>
          <p14:tracePt t="34257" x="3295650" y="3930650"/>
          <p14:tracePt t="34257" x="3289300" y="3930650"/>
          <p14:tracePt t="34262" x="3289300" y="3924300"/>
          <p14:tracePt t="34269" x="3282950" y="3917950"/>
          <p14:tracePt t="34276" x="3282950" y="3911600"/>
          <p14:tracePt t="34282" x="3276600" y="3905250"/>
          <p14:tracePt t="34304" x="3282950" y="3905250"/>
          <p14:tracePt t="34308" x="3289300" y="3905250"/>
          <p14:tracePt t="34311" x="3295650" y="3905250"/>
          <p14:tracePt t="34317" x="3308350" y="3905250"/>
          <p14:tracePt t="34324" x="3314700" y="3905250"/>
          <p14:tracePt t="34587" x="3321050" y="3905250"/>
          <p14:tracePt t="34589" x="3327400" y="3905250"/>
          <p14:tracePt t="34605" x="3333750" y="3905250"/>
          <p14:tracePt t="34608" x="3340100" y="3905250"/>
          <p14:tracePt t="34614" x="3346450" y="3905250"/>
          <p14:tracePt t="34616" x="3346450" y="3898900"/>
          <p14:tracePt t="34646" x="3352800" y="3898900"/>
          <p14:tracePt t="34651" x="3359150" y="3898900"/>
          <p14:tracePt t="34667" x="3365500" y="3898900"/>
          <p14:tracePt t="34674" x="3371850" y="3898900"/>
          <p14:tracePt t="34689" x="3378200" y="3898900"/>
          <p14:tracePt t="34702" x="3384550" y="3898900"/>
          <p14:tracePt t="34713" x="3384550" y="3905250"/>
          <p14:tracePt t="34716" x="3384550" y="3911600"/>
          <p14:tracePt t="34720" x="3390900" y="3911600"/>
          <p14:tracePt t="34727" x="3397250" y="3917950"/>
          <p14:tracePt t="34734" x="3397250" y="3930650"/>
          <p14:tracePt t="34741" x="3409950" y="3943350"/>
          <p14:tracePt t="34748" x="3409950" y="3956050"/>
          <p14:tracePt t="34755" x="3416300" y="3975100"/>
          <p14:tracePt t="34762" x="3416300" y="3987800"/>
          <p14:tracePt t="34768" x="3422650" y="4000500"/>
          <p14:tracePt t="34775" x="3422650" y="4019550"/>
          <p14:tracePt t="34782" x="3429000" y="4038600"/>
          <p14:tracePt t="34789" x="3429000" y="4051300"/>
          <p14:tracePt t="34796" x="3429000" y="4076700"/>
          <p14:tracePt t="34803" x="3429000" y="4095750"/>
          <p14:tracePt t="34810" x="3429000" y="4114800"/>
          <p14:tracePt t="34817" x="3429000" y="4133850"/>
          <p14:tracePt t="34824" x="3429000" y="4152900"/>
          <p14:tracePt t="34831" x="3422650" y="4165600"/>
          <p14:tracePt t="34838" x="3416300" y="4184650"/>
          <p14:tracePt t="34845" x="3409950" y="4197350"/>
          <p14:tracePt t="34852" x="3397250" y="4210050"/>
          <p14:tracePt t="34859" x="3390900" y="4222750"/>
          <p14:tracePt t="34866" x="3384550" y="4229100"/>
          <p14:tracePt t="34873" x="3371850" y="4241800"/>
          <p14:tracePt t="34880" x="3365500" y="4248150"/>
          <p14:tracePt t="34887" x="3365500" y="4254500"/>
          <p14:tracePt t="34894" x="3359150" y="4260850"/>
          <p14:tracePt t="34901" x="3359150" y="4267200"/>
          <p14:tracePt t="35069" x="3359150" y="4273550"/>
          <p14:tracePt t="35071" x="3359150" y="4279900"/>
          <p14:tracePt t="35074" x="3352800" y="4286250"/>
          <p14:tracePt t="35081" x="3346450" y="4305300"/>
          <p14:tracePt t="35088" x="3346450" y="4330700"/>
          <p14:tracePt t="35095" x="3340100" y="4349750"/>
          <p14:tracePt t="35102" x="3333750" y="4368800"/>
          <p14:tracePt t="35109" x="3327400" y="4387850"/>
          <p14:tracePt t="35116" x="3321050" y="4406900"/>
          <p14:tracePt t="35123" x="3314700" y="4425950"/>
          <p14:tracePt t="35130" x="3308350" y="4445000"/>
          <p14:tracePt t="35137" x="3308350" y="4464050"/>
          <p14:tracePt t="35144" x="3295650" y="4476750"/>
          <p14:tracePt t="35150" x="3289300" y="4495800"/>
          <p14:tracePt t="35157" x="3282950" y="4502150"/>
          <p14:tracePt t="35164" x="3270250" y="4514850"/>
          <p14:tracePt t="35171" x="3270250" y="4521200"/>
          <p14:tracePt t="35178" x="3263900" y="4527550"/>
          <p14:tracePt t="35185" x="3257550" y="4527550"/>
          <p14:tracePt t="35192" x="3257550" y="4533900"/>
          <p14:tracePt t="35273" x="3257550" y="4527550"/>
          <p14:tracePt t="35284" x="3263900" y="4527550"/>
          <p14:tracePt t="35287" x="3263900" y="4521200"/>
          <p14:tracePt t="35289" x="3270250" y="4521200"/>
          <p14:tracePt t="35296" x="3282950" y="4521200"/>
          <p14:tracePt t="35303" x="3302000" y="4514850"/>
          <p14:tracePt t="35310" x="3327400" y="4508500"/>
          <p14:tracePt t="35317" x="3352800" y="4508500"/>
          <p14:tracePt t="35324" x="3384550" y="4502150"/>
          <p14:tracePt t="35331" x="3416300" y="4502150"/>
          <p14:tracePt t="35338" x="3448050" y="4495800"/>
          <p14:tracePt t="35345" x="3479800" y="4495800"/>
          <p14:tracePt t="35352" x="3517900" y="4495800"/>
          <p14:tracePt t="35359" x="3549650" y="4495800"/>
          <p14:tracePt t="35366" x="3568700" y="4495800"/>
          <p14:tracePt t="35373" x="3594100" y="4495800"/>
          <p14:tracePt t="35380" x="3606800" y="4495800"/>
          <p14:tracePt t="35394" x="3613150" y="4502150"/>
          <p14:tracePt t="35401" x="3619500" y="4502150"/>
          <p14:tracePt t="35407" x="3619500" y="4508500"/>
          <p14:tracePt t="35414" x="3625850" y="4521200"/>
          <p14:tracePt t="35421" x="3632200" y="4527550"/>
          <p14:tracePt t="35428" x="3638550" y="4540250"/>
          <p14:tracePt t="35435" x="3644900" y="4552950"/>
          <p14:tracePt t="35442" x="3644900" y="4559300"/>
          <p14:tracePt t="35449" x="3651250" y="4559300"/>
          <p14:tracePt t="35456" x="3657600" y="4565650"/>
          <p14:tracePt t="35464" x="3657600" y="4572000"/>
          <p14:tracePt t="35516" x="3657600" y="4565650"/>
          <p14:tracePt t="35523" x="3657600" y="4559300"/>
          <p14:tracePt t="35536" x="3657600" y="4552950"/>
          <p14:tracePt t="35542" x="3657600" y="4546600"/>
          <p14:tracePt t="35546" x="3657600" y="4540250"/>
          <p14:tracePt t="35555" x="3651250" y="4533900"/>
          <p14:tracePt t="35560" x="3651250" y="4527550"/>
          <p14:tracePt t="35567" x="3651250" y="4521200"/>
          <p14:tracePt t="35574" x="3651250" y="4508500"/>
          <p14:tracePt t="35581" x="3644900" y="4502150"/>
          <p14:tracePt t="35588" x="3644900" y="4495800"/>
          <p14:tracePt t="35595" x="3644900" y="4483100"/>
          <p14:tracePt t="35602" x="3638550" y="4470400"/>
          <p14:tracePt t="35609" x="3638550" y="4457700"/>
          <p14:tracePt t="35616" x="3632200" y="4445000"/>
          <p14:tracePt t="35623" x="3625850" y="4438650"/>
          <p14:tracePt t="35630" x="3625850" y="4425950"/>
          <p14:tracePt t="35637" x="3625850" y="4419600"/>
          <p14:tracePt t="35644" x="3625850" y="4413250"/>
          <p14:tracePt t="35651" x="3619500" y="4406900"/>
          <p14:tracePt t="35657" x="3619500" y="4400550"/>
          <p14:tracePt t="35664" x="3613150" y="4394200"/>
          <p14:tracePt t="35678" x="3613150" y="4387850"/>
          <p14:tracePt t="35876" x="3606800" y="4387850"/>
          <p14:tracePt t="35882" x="3600450" y="4387850"/>
          <p14:tracePt t="35918" x="3594100" y="4387850"/>
          <p14:tracePt t="35939" x="3587750" y="4387850"/>
          <p14:tracePt t="35956" x="3587750" y="4381500"/>
          <p14:tracePt t="35961" x="3581400" y="4381500"/>
          <p14:tracePt t="35978" x="3575050" y="4381500"/>
          <p14:tracePt t="36073" x="3568700" y="4381500"/>
          <p14:tracePt t="36086" x="3568700" y="4394200"/>
          <p14:tracePt t="36088" x="3568700" y="4400550"/>
          <p14:tracePt t="36095" x="3568700" y="4419600"/>
          <p14:tracePt t="36102" x="3562350" y="4445000"/>
          <p14:tracePt t="36109" x="3549650" y="4470400"/>
          <p14:tracePt t="36116" x="3543300" y="4502150"/>
          <p14:tracePt t="36123" x="3536950" y="4533900"/>
          <p14:tracePt t="36130" x="3524250" y="4559300"/>
          <p14:tracePt t="36137" x="3517900" y="4591050"/>
          <p14:tracePt t="36144" x="3511550" y="4622800"/>
          <p14:tracePt t="36151" x="3505200" y="4641850"/>
          <p14:tracePt t="36157" x="3505200" y="4673600"/>
          <p14:tracePt t="36164" x="3505200" y="4699000"/>
          <p14:tracePt t="36171" x="3505200" y="4724400"/>
          <p14:tracePt t="36178" x="3505200" y="4756150"/>
          <p14:tracePt t="36185" x="3505200" y="4787900"/>
          <p14:tracePt t="36192" x="3505200" y="4819650"/>
          <p14:tracePt t="36199" x="3505200" y="4845050"/>
          <p14:tracePt t="36206" x="3505200" y="4876800"/>
          <p14:tracePt t="36213" x="3505200" y="4908550"/>
          <p14:tracePt t="36220" x="3511550" y="4940300"/>
          <p14:tracePt t="36227" x="3517900" y="4978400"/>
          <p14:tracePt t="36234" x="3530600" y="5010150"/>
          <p14:tracePt t="36241" x="3543300" y="5029200"/>
          <p14:tracePt t="36248" x="3556000" y="5054600"/>
          <p14:tracePt t="36255" x="3568700" y="5067300"/>
          <p14:tracePt t="36262" x="3575050" y="5086350"/>
          <p14:tracePt t="36269" x="3581400" y="5092700"/>
          <p14:tracePt t="36276" x="3587750" y="5099050"/>
          <p14:tracePt t="36282" x="3594100" y="5099050"/>
          <p14:tracePt t="36290" x="3600450" y="5105400"/>
          <p14:tracePt t="36296" x="3600450" y="5111750"/>
          <p14:tracePt t="36314" x="3606800" y="5111750"/>
          <p14:tracePt t="36320" x="3613150" y="5111750"/>
          <p14:tracePt t="36325" x="3619500" y="5111750"/>
          <p14:tracePt t="36331" x="3632200" y="5105400"/>
          <p14:tracePt t="36338" x="3651250" y="5099050"/>
          <p14:tracePt t="36345" x="3663950" y="5086350"/>
          <p14:tracePt t="36352" x="3689350" y="5060950"/>
          <p14:tracePt t="36359" x="3714750" y="5035550"/>
          <p14:tracePt t="36366" x="3733800" y="5003800"/>
          <p14:tracePt t="36373" x="3752850" y="4978400"/>
          <p14:tracePt t="36380" x="3771900" y="4940300"/>
          <p14:tracePt t="36387" x="3778250" y="4908550"/>
          <p14:tracePt t="36394" x="3778250" y="4870450"/>
          <p14:tracePt t="36401" x="3778250" y="4838700"/>
          <p14:tracePt t="36407" x="3778250" y="4794250"/>
          <p14:tracePt t="36414" x="3778250" y="4756150"/>
          <p14:tracePt t="36421" x="3771900" y="4718050"/>
          <p14:tracePt t="36428" x="3759200" y="4673600"/>
          <p14:tracePt t="36435" x="3746500" y="4641850"/>
          <p14:tracePt t="36442" x="3733800" y="4610100"/>
          <p14:tracePt t="36449" x="3727450" y="4584700"/>
          <p14:tracePt t="36456" x="3714750" y="4559300"/>
          <p14:tracePt t="36463" x="3702050" y="4540250"/>
          <p14:tracePt t="36470" x="3689350" y="4521200"/>
          <p14:tracePt t="36477" x="3683000" y="4502150"/>
          <p14:tracePt t="36484" x="3663950" y="4483100"/>
          <p14:tracePt t="36491" x="3651250" y="4464050"/>
          <p14:tracePt t="36498" x="3638550" y="4451350"/>
          <p14:tracePt t="36505" x="3619500" y="4438650"/>
          <p14:tracePt t="36512" x="3600450" y="4432300"/>
          <p14:tracePt t="36519" x="3587750" y="4425950"/>
          <p14:tracePt t="36526" x="3581400" y="4425950"/>
          <p14:tracePt t="36533" x="3575050" y="4425950"/>
          <p14:tracePt t="36546" x="3568700" y="4425950"/>
          <p14:tracePt t="36577" x="3568700" y="4419600"/>
          <p14:tracePt t="36581" x="3562350" y="4419600"/>
          <p14:tracePt t="36590" x="3556000" y="4419600"/>
          <p14:tracePt t="36600" x="3549650" y="4419600"/>
          <p14:tracePt t="36609" x="3543300" y="4419600"/>
          <p14:tracePt t="36611" x="3543300" y="4425950"/>
          <p14:tracePt t="36616" x="3543300" y="4432300"/>
          <p14:tracePt t="36623" x="3530600" y="4438650"/>
          <p14:tracePt t="36630" x="3530600" y="4451350"/>
          <p14:tracePt t="36637" x="3524250" y="4464050"/>
          <p14:tracePt t="36644" x="3524250" y="4476750"/>
          <p14:tracePt t="36650" x="3517900" y="4495800"/>
          <p14:tracePt t="36657" x="3517900" y="4514850"/>
          <p14:tracePt t="36664" x="3517900" y="4546600"/>
          <p14:tracePt t="36671" x="3517900" y="4578350"/>
          <p14:tracePt t="36678" x="3517900" y="4616450"/>
          <p14:tracePt t="36685" x="3517900" y="4648200"/>
          <p14:tracePt t="36692" x="3517900" y="4692650"/>
          <p14:tracePt t="36699" x="3517900" y="4743450"/>
          <p14:tracePt t="36706" x="3524250" y="4787900"/>
          <p14:tracePt t="36713" x="3530600" y="4832350"/>
          <p14:tracePt t="36720" x="3536950" y="4870450"/>
          <p14:tracePt t="36727" x="3543300" y="4908550"/>
          <p14:tracePt t="36734" x="3549650" y="4933950"/>
          <p14:tracePt t="36741" x="3556000" y="4959350"/>
          <p14:tracePt t="36748" x="3556000" y="4978400"/>
          <p14:tracePt t="36755" x="3568700" y="4997450"/>
          <p14:tracePt t="36762" x="3568700" y="5003800"/>
          <p14:tracePt t="36776" x="3568700" y="5010150"/>
          <p14:tracePt t="36783" x="3575050" y="5010150"/>
          <p14:tracePt t="36817" x="3581400" y="5010150"/>
          <p14:tracePt t="36821" x="3587750" y="5010150"/>
          <p14:tracePt t="36824" x="3594100" y="5010150"/>
          <p14:tracePt t="36831" x="3613150" y="5010150"/>
          <p14:tracePt t="36838" x="3638550" y="4997450"/>
          <p14:tracePt t="36845" x="3663950" y="4984750"/>
          <p14:tracePt t="36852" x="3695700" y="4959350"/>
          <p14:tracePt t="36859" x="3727450" y="4933950"/>
          <p14:tracePt t="36866" x="3759200" y="4902200"/>
          <p14:tracePt t="36873" x="3784600" y="4870450"/>
          <p14:tracePt t="36880" x="3810000" y="4832350"/>
          <p14:tracePt t="36887" x="3822700" y="4806950"/>
          <p14:tracePt t="36894" x="3835400" y="4775200"/>
          <p14:tracePt t="36900" x="3841750" y="4743450"/>
          <p14:tracePt t="36907" x="3841750" y="4718050"/>
          <p14:tracePt t="36914" x="3841750" y="4686300"/>
          <p14:tracePt t="36921" x="3841750" y="4660900"/>
          <p14:tracePt t="36928" x="3841750" y="4635500"/>
          <p14:tracePt t="36935" x="3835400" y="4616450"/>
          <p14:tracePt t="36942" x="3835400" y="4591050"/>
          <p14:tracePt t="36949" x="3829050" y="4578350"/>
          <p14:tracePt t="36956" x="3829050" y="4572000"/>
          <p14:tracePt t="36963" x="3822700" y="4559300"/>
          <p14:tracePt t="36977" x="3822700" y="4552950"/>
          <p14:tracePt t="37087" x="3822700" y="4546600"/>
          <p14:tracePt t="37481" x="3822700" y="4540250"/>
          <p14:tracePt t="37897" x="3816350" y="4540250"/>
          <p14:tracePt t="37897" x="3810000" y="4540250"/>
          <p14:tracePt t="37900" x="3803650" y="4540250"/>
          <p14:tracePt t="37907" x="3778250" y="4540250"/>
          <p14:tracePt t="37914" x="3759200" y="4540250"/>
          <p14:tracePt t="37921" x="3733800" y="4540250"/>
          <p14:tracePt t="37928" x="3721100" y="4540250"/>
          <p14:tracePt t="37935" x="3714750" y="4540250"/>
          <p14:tracePt t="37942" x="3708400" y="4540250"/>
          <p14:tracePt t="38176" x="3702050" y="4540250"/>
          <p14:tracePt t="38178" x="3695700" y="4540250"/>
          <p14:tracePt t="38180" x="3689350" y="4540250"/>
          <p14:tracePt t="38185" x="3663950" y="4533900"/>
          <p14:tracePt t="38192" x="3619500" y="4533900"/>
          <p14:tracePt t="38200" x="3568700" y="4533900"/>
          <p14:tracePt t="38206" x="3505200" y="4533900"/>
          <p14:tracePt t="38213" x="3441700" y="4533900"/>
          <p14:tracePt t="38220" x="3378200" y="4527550"/>
          <p14:tracePt t="38227" x="3308350" y="4527550"/>
          <p14:tracePt t="38234" x="3244850" y="4527550"/>
          <p14:tracePt t="38241" x="3181350" y="4521200"/>
          <p14:tracePt t="38248" x="3130550" y="4521200"/>
          <p14:tracePt t="38255" x="3079750" y="4521200"/>
          <p14:tracePt t="38262" x="3041650" y="4521200"/>
          <p14:tracePt t="38269" x="3016250" y="4521200"/>
          <p14:tracePt t="38275" x="3003550" y="4521200"/>
          <p14:tracePt t="38282" x="2990850" y="4521200"/>
          <p14:tracePt t="38705" x="2990850" y="4533900"/>
          <p14:tracePt t="38708" x="2990850" y="4540250"/>
          <p14:tracePt t="38710" x="2990850" y="4546600"/>
          <p14:tracePt t="38713" x="2990850" y="4559300"/>
          <p14:tracePt t="38720" x="3003550" y="4591050"/>
          <p14:tracePt t="38727" x="3003550" y="4622800"/>
          <p14:tracePt t="38734" x="3009900" y="4648200"/>
          <p14:tracePt t="39093" x="3009900" y="4641850"/>
          <p14:tracePt t="39094" x="3003550" y="4641850"/>
          <p14:tracePt t="39105" x="3003550" y="4635500"/>
          <p14:tracePt t="39106" x="3003550" y="4629150"/>
          <p14:tracePt t="39109" x="3003550" y="4622800"/>
          <p14:tracePt t="39116" x="3003550" y="4603750"/>
          <p14:tracePt t="39144" x="3003550" y="4597400"/>
          <p14:tracePt t="39355" x="3003550" y="4591050"/>
          <p14:tracePt t="39357" x="3003550" y="4584700"/>
          <p14:tracePt t="39359" x="3009900" y="4578350"/>
          <p14:tracePt t="39366" x="3060700" y="4540250"/>
          <p14:tracePt t="39373" x="3143250" y="4489450"/>
          <p14:tracePt t="39380" x="3257550" y="4438650"/>
          <p14:tracePt t="39387" x="3378200" y="4394200"/>
          <p14:tracePt t="39394" x="3575050" y="4343400"/>
          <p14:tracePt t="39400" x="3714750" y="4305300"/>
          <p14:tracePt t="39407" x="3892550" y="4260850"/>
          <p14:tracePt t="39414" x="4083050" y="4222750"/>
          <p14:tracePt t="39421" x="4292600" y="4184650"/>
          <p14:tracePt t="39428" x="4527550" y="4152900"/>
          <p14:tracePt t="39435" x="4781550" y="4127500"/>
          <p14:tracePt t="39442" x="5054600" y="4108450"/>
          <p14:tracePt t="39449" x="5334000" y="4095750"/>
          <p14:tracePt t="39456" x="5651500" y="4089400"/>
          <p14:tracePt t="39463" x="5975350" y="4089400"/>
          <p14:tracePt t="39470" x="6305550" y="4089400"/>
          <p14:tracePt t="39477" x="6623050" y="4095750"/>
          <p14:tracePt t="39484" x="6946900" y="4108450"/>
          <p14:tracePt t="39491" x="7251700" y="4121150"/>
          <p14:tracePt t="39498" x="7524750" y="4133850"/>
          <p14:tracePt t="39505" x="7785100" y="4140200"/>
          <p14:tracePt t="39512" x="8026400" y="4146550"/>
          <p14:tracePt t="39519" x="8191500" y="4152900"/>
          <p14:tracePt t="39526" x="8382000" y="4165600"/>
          <p14:tracePt t="39532" x="8534400" y="4178300"/>
          <p14:tracePt t="39539" x="8661400" y="4191000"/>
          <p14:tracePt t="39546" x="8750300" y="4203700"/>
          <p14:tracePt t="39553" x="8820150" y="4210050"/>
          <p14:tracePt t="39560" x="8858250" y="4216400"/>
          <p14:tracePt t="39561" x="8864600" y="4216400"/>
          <p14:tracePt t="39567" x="8877300" y="4216400"/>
          <p14:tracePt t="39632" x="8870950" y="4216400"/>
          <p14:tracePt t="39633" x="8864600" y="4216400"/>
          <p14:tracePt t="39637" x="8858250" y="4210050"/>
          <p14:tracePt t="39644" x="8832850" y="4197350"/>
          <p14:tracePt t="39651" x="8807450" y="4191000"/>
          <p14:tracePt t="39657" x="8763000" y="4178300"/>
          <p14:tracePt t="39664" x="8724900" y="4171950"/>
          <p14:tracePt t="39671" x="8661400" y="4152900"/>
          <p14:tracePt t="39678" x="8604250" y="4146550"/>
          <p14:tracePt t="39685" x="8547100" y="4133850"/>
          <p14:tracePt t="39692" x="8483600" y="4127500"/>
          <p14:tracePt t="39699" x="8413750" y="4114800"/>
          <p14:tracePt t="39706" x="8350250" y="4108450"/>
          <p14:tracePt t="39713" x="8299450" y="4102100"/>
          <p14:tracePt t="39720" x="8248650" y="4089400"/>
          <p14:tracePt t="39727" x="8197850" y="4076700"/>
          <p14:tracePt t="39734" x="8166100" y="4070350"/>
          <p14:tracePt t="39741" x="8134350" y="4057650"/>
          <p14:tracePt t="39748" x="8102600" y="4044950"/>
          <p14:tracePt t="39755" x="8083550" y="4032250"/>
          <p14:tracePt t="39762" x="8070850" y="4025900"/>
          <p14:tracePt t="39802" x="8070850" y="4019550"/>
          <p14:tracePt t="39969" x="8070850" y="4013200"/>
          <p14:tracePt t="39971" x="8070850" y="4006850"/>
          <p14:tracePt t="39973" x="8077200" y="4000500"/>
          <p14:tracePt t="39977" x="8089900" y="3975100"/>
          <p14:tracePt t="39984" x="8134350" y="3905250"/>
          <p14:tracePt t="39991" x="8178800" y="3848100"/>
          <p14:tracePt t="39998" x="8197850" y="3835400"/>
          <p14:tracePt t="40005" x="8216900" y="3848100"/>
          <p14:tracePt t="40012" x="8229600" y="3879850"/>
          <p14:tracePt t="40019" x="8229600" y="3886200"/>
          <p14:tracePt t="40299" x="8235950" y="3886200"/>
          <p14:tracePt t="40301" x="8235950" y="3879850"/>
          <p14:tracePt t="40303" x="8242300" y="3873500"/>
          <p14:tracePt t="40311" x="8242300" y="3867150"/>
          <p14:tracePt t="40317" x="8261350" y="3810000"/>
          <p14:tracePt t="40324" x="8299450" y="3759200"/>
          <p14:tracePt t="40331" x="8356600" y="3727450"/>
          <p14:tracePt t="40338" x="8420100" y="3683000"/>
          <p14:tracePt t="40345" x="8489950" y="3632200"/>
          <p14:tracePt t="40352" x="8566150" y="3581400"/>
          <p14:tracePt t="40359" x="8648700" y="3524250"/>
          <p14:tracePt t="40366" x="8712200" y="3467100"/>
          <p14:tracePt t="40373" x="8775700" y="3422650"/>
          <p14:tracePt t="40380" x="8820150" y="3390900"/>
          <p14:tracePt t="40387" x="8858250" y="3359150"/>
          <p14:tracePt t="40394" x="8877300" y="3340100"/>
          <p14:tracePt t="40400" x="8896350" y="3314700"/>
          <p14:tracePt t="40407" x="8915400" y="3295650"/>
          <p14:tracePt t="40414" x="8934450" y="3276600"/>
          <p14:tracePt t="40421" x="8959850" y="3263900"/>
          <p14:tracePt t="40428" x="8978900" y="3251200"/>
          <p14:tracePt t="40435" x="9010650" y="3232150"/>
          <p14:tracePt t="40442" x="9048750" y="3219450"/>
          <p14:tracePt t="40449" x="9086850" y="3200400"/>
          <p14:tracePt t="40456" x="9131300" y="3194050"/>
          <p14:tracePt t="40463" x="9175750" y="3181350"/>
          <p14:tracePt t="40470" x="9220200" y="3168650"/>
          <p14:tracePt t="40477" x="9258300" y="3155950"/>
          <p14:tracePt t="40484" x="9277350" y="3143250"/>
          <p14:tracePt t="40491" x="9290050" y="3143250"/>
          <p14:tracePt t="40540" x="9290050" y="3136900"/>
          <p14:tracePt t="40551" x="9290050" y="3130550"/>
          <p14:tracePt t="40554" x="9290050" y="3124200"/>
          <p14:tracePt t="40555" x="9296400" y="3124200"/>
          <p14:tracePt t="40560" x="9309100" y="3117850"/>
          <p14:tracePt t="40567" x="9334500" y="3105150"/>
          <p14:tracePt t="40574" x="9359900" y="3092450"/>
          <p14:tracePt t="40581" x="9391650" y="3079750"/>
          <p14:tracePt t="40588" x="9423400" y="3067050"/>
          <p14:tracePt t="40595" x="9448800" y="3054350"/>
          <p14:tracePt t="40602" x="9480550" y="3048000"/>
          <p14:tracePt t="40609" x="9505950" y="3035300"/>
          <p14:tracePt t="40616" x="9525000" y="3028950"/>
          <p14:tracePt t="40623" x="9544050" y="3028950"/>
          <p14:tracePt t="40630" x="9550400" y="3028950"/>
          <p14:tracePt t="40637" x="9556750" y="3022600"/>
          <p14:tracePt t="40871" x="9563100" y="3022600"/>
          <p14:tracePt t="40875" x="9569450" y="3022600"/>
          <p14:tracePt t="40882" x="9575800" y="3022600"/>
          <p14:tracePt t="40888" x="9582150" y="3022600"/>
          <p14:tracePt t="40894" x="9588500" y="3022600"/>
          <p14:tracePt t="40899" x="9594850" y="3022600"/>
          <p14:tracePt t="40920" x="9601200" y="3022600"/>
          <p14:tracePt t="40953" x="9607550" y="3022600"/>
          <p14:tracePt t="40955" x="9620250" y="3022600"/>
          <p14:tracePt t="40957" x="9626600" y="3022600"/>
          <p14:tracePt t="40963" x="9696450" y="3003550"/>
          <p14:tracePt t="40970" x="9798050" y="2978150"/>
          <p14:tracePt t="40977" x="9944100" y="2952750"/>
          <p14:tracePt t="40984" x="10090150" y="2927350"/>
          <p14:tracePt t="40991" x="10242550" y="2908300"/>
          <p14:tracePt t="40998" x="10401300" y="2876550"/>
          <p14:tracePt t="41005" x="10585450" y="2844800"/>
          <p14:tracePt t="41012" x="10788650" y="2800350"/>
          <p14:tracePt t="41019" x="10953750" y="2762250"/>
          <p14:tracePt t="41026" x="11169650" y="2711450"/>
          <p14:tracePt t="41032" x="11391900" y="2660650"/>
          <p14:tracePt t="41039" x="11569700" y="2622550"/>
          <p14:tracePt t="41046" x="11722100" y="2578100"/>
          <p14:tracePt t="41053" x="11849100" y="2552700"/>
          <p14:tracePt t="41060" x="11931650" y="2533650"/>
          <p14:tracePt t="41067" x="11982450" y="2527300"/>
          <p14:tracePt t="41074" x="12007850" y="2520950"/>
          <p14:tracePt t="41081" x="12014200" y="2520950"/>
          <p14:tracePt t="41088" x="12020550" y="2520950"/>
          <p14:tracePt t="41095" x="12026900" y="2520950"/>
          <p14:tracePt t="41109" x="12033250" y="2527300"/>
          <p14:tracePt t="41122" x="12039600" y="2527300"/>
          <p14:tracePt t="41124" x="12039600" y="2533650"/>
          <p14:tracePt t="41130" x="12039600" y="2540000"/>
          <p14:tracePt t="41137" x="12039600" y="2559050"/>
          <p14:tracePt t="41144" x="12039600" y="2578100"/>
          <p14:tracePt t="41150" x="12039600" y="2616200"/>
          <p14:tracePt t="41157" x="12039600" y="2641600"/>
          <p14:tracePt t="41164" x="12033250" y="2667000"/>
          <p14:tracePt t="41171" x="12020550" y="2705100"/>
          <p14:tracePt t="41178" x="12007850" y="2724150"/>
          <p14:tracePt t="41185" x="11995150" y="2749550"/>
          <p14:tracePt t="41192" x="11976100" y="2762250"/>
          <p14:tracePt t="41199" x="11963400" y="2768600"/>
          <p14:tracePt t="41206" x="11950700" y="2768600"/>
          <p14:tracePt t="41213" x="11938000" y="2768600"/>
          <p14:tracePt t="41220" x="11931650" y="2768600"/>
          <p14:tracePt t="41227" x="11912600" y="2768600"/>
          <p14:tracePt t="41234" x="11880850" y="2755900"/>
          <p14:tracePt t="41241" x="11842750" y="2736850"/>
          <p14:tracePt t="41248" x="11785600" y="2698750"/>
          <p14:tracePt t="41255" x="11728450" y="2647950"/>
          <p14:tracePt t="41262" x="11677650" y="2603500"/>
          <p14:tracePt t="41269" x="11607800" y="2546350"/>
          <p14:tracePt t="41275" x="11544300" y="2495550"/>
          <p14:tracePt t="41282" x="11474450" y="2444750"/>
          <p14:tracePt t="41289" x="11410950" y="2393950"/>
          <p14:tracePt t="41296" x="11347450" y="2349500"/>
          <p14:tracePt t="41303" x="11290300" y="2317750"/>
          <p14:tracePt t="41310" x="11245850" y="2286000"/>
          <p14:tracePt t="41317" x="11195050" y="2266950"/>
          <p14:tracePt t="41324" x="11163300" y="2247900"/>
          <p14:tracePt t="41331" x="11131550" y="2235200"/>
          <p14:tracePt t="41338" x="11112500" y="2235200"/>
          <p14:tracePt t="41345" x="11106150" y="2235200"/>
          <p14:tracePt t="41381" x="11099800" y="2235200"/>
          <p14:tracePt t="41383" x="11099800" y="2241550"/>
          <p14:tracePt t="41387" x="11093450" y="2247900"/>
          <p14:tracePt t="41394" x="11087100" y="2273300"/>
          <p14:tracePt t="41400" x="11074400" y="2311400"/>
          <p14:tracePt t="41407" x="11068050" y="2349500"/>
          <p14:tracePt t="41414" x="11055350" y="2387600"/>
          <p14:tracePt t="41421" x="11042650" y="2432050"/>
          <p14:tracePt t="41428" x="11029950" y="2482850"/>
          <p14:tracePt t="41435" x="11017250" y="2540000"/>
          <p14:tracePt t="41442" x="11004550" y="2590800"/>
          <p14:tracePt t="41449" x="10998200" y="2635250"/>
          <p14:tracePt t="41456" x="10991850" y="2686050"/>
          <p14:tracePt t="41463" x="10991850" y="2730500"/>
          <p14:tracePt t="41470" x="10991850" y="2762250"/>
          <p14:tracePt t="41477" x="10991850" y="2787650"/>
          <p14:tracePt t="41484" x="10998200" y="2813050"/>
          <p14:tracePt t="41491" x="11004550" y="2825750"/>
          <p14:tracePt t="41499" x="11010900" y="2832100"/>
          <p14:tracePt t="41547" x="11017250" y="2832100"/>
          <p14:tracePt t="41566" x="11017250" y="2825750"/>
          <p14:tracePt t="41572" x="11023600" y="2819400"/>
          <p14:tracePt t="41576" x="11029950" y="2819400"/>
          <p14:tracePt t="41577" x="11029950" y="2813050"/>
          <p14:tracePt t="41581" x="11029950" y="2806700"/>
          <p14:tracePt t="41588" x="11042650" y="2794000"/>
          <p14:tracePt t="41595" x="11049000" y="2781300"/>
          <p14:tracePt t="41602" x="11061700" y="2774950"/>
          <p14:tracePt t="41609" x="11068050" y="2768600"/>
          <p14:tracePt t="41616" x="11074400" y="2755900"/>
          <p14:tracePt t="41623" x="11087100" y="2749550"/>
          <p14:tracePt t="41630" x="11099800" y="2736850"/>
          <p14:tracePt t="41637" x="11112500" y="2724150"/>
          <p14:tracePt t="41644" x="11125200" y="2717800"/>
          <p14:tracePt t="41650" x="11137900" y="2711450"/>
          <p14:tracePt t="41657" x="11144250" y="2705100"/>
          <p14:tracePt t="41664" x="11150600" y="2698750"/>
          <p14:tracePt t="41671" x="11156950" y="2698750"/>
          <p14:tracePt t="41678" x="11169650" y="2692400"/>
          <p14:tracePt t="41685" x="11176000" y="2692400"/>
          <p14:tracePt t="41692" x="11182350" y="2692400"/>
          <p14:tracePt t="41699" x="11188700" y="2692400"/>
          <p14:tracePt t="41706" x="11188700" y="2686050"/>
          <p14:tracePt t="41713" x="11195050" y="2686050"/>
          <p14:tracePt t="41926" x="11195050" y="2679700"/>
          <p14:tracePt t="41931" x="11195050" y="2673350"/>
          <p14:tracePt t="41939" x="11201400" y="2667000"/>
          <p14:tracePt t="41944" x="11207750" y="2667000"/>
          <p14:tracePt t="41945" x="11207750" y="2660650"/>
          <p14:tracePt t="41949" x="11220450" y="2660650"/>
          <p14:tracePt t="41956" x="11239500" y="2647950"/>
          <p14:tracePt t="41963" x="11252200" y="2641600"/>
          <p14:tracePt t="41970" x="11277600" y="2628900"/>
          <p14:tracePt t="41977" x="11296650" y="2622550"/>
          <p14:tracePt t="41984" x="11328400" y="2616200"/>
          <p14:tracePt t="41991" x="11353800" y="2609850"/>
          <p14:tracePt t="41998" x="11379200" y="2609850"/>
          <p14:tracePt t="42005" x="11398250" y="2609850"/>
          <p14:tracePt t="42012" x="11417300" y="2609850"/>
          <p14:tracePt t="42019" x="11430000" y="2609850"/>
          <p14:tracePt t="42026" x="11442700" y="2609850"/>
          <p14:tracePt t="42032" x="11455400" y="2609850"/>
          <p14:tracePt t="42039" x="11468100" y="2609850"/>
          <p14:tracePt t="42046" x="11480800" y="2616200"/>
          <p14:tracePt t="42053" x="11487150" y="2622550"/>
          <p14:tracePt t="42060" x="11499850" y="2628900"/>
          <p14:tracePt t="42067" x="11506200" y="2635250"/>
          <p14:tracePt t="42084" x="11506200" y="2641600"/>
          <p14:tracePt t="42088" x="11512550" y="2641600"/>
          <p14:tracePt t="42101" x="11512550" y="2647950"/>
          <p14:tracePt t="42106" x="11518900" y="2654300"/>
          <p14:tracePt t="42111" x="11525250" y="2654300"/>
          <p14:tracePt t="42116" x="11525250" y="2660650"/>
          <p14:tracePt t="42123" x="11525250" y="2667000"/>
          <p14:tracePt t="42130" x="11531600" y="2679700"/>
          <p14:tracePt t="42137" x="11537950" y="2692400"/>
          <p14:tracePt t="42144" x="11537950" y="2698750"/>
          <p14:tracePt t="42151" x="11537950" y="2705100"/>
          <p14:tracePt t="42157" x="11544300" y="2717800"/>
          <p14:tracePt t="42164" x="11550650" y="2724150"/>
          <p14:tracePt t="42171" x="11550650" y="2730500"/>
          <p14:tracePt t="42178" x="11550650" y="2736850"/>
          <p14:tracePt t="42185" x="11550650" y="2743200"/>
          <p14:tracePt t="42199" x="11550650" y="2749550"/>
          <p14:tracePt t="42219" x="11550650" y="2755900"/>
          <p14:tracePt t="42278" x="11550650" y="2762250"/>
          <p14:tracePt t="42285" x="11544300" y="2762250"/>
          <p14:tracePt t="42287" x="11544300" y="2768600"/>
          <p14:tracePt t="42289" x="11537950" y="2768600"/>
          <p14:tracePt t="42296" x="11493500" y="2787650"/>
          <p14:tracePt t="42303" x="11417300" y="2819400"/>
          <p14:tracePt t="42310" x="11322050" y="2857500"/>
          <p14:tracePt t="42317" x="11233150" y="2889250"/>
          <p14:tracePt t="42522" x="11226800" y="2889250"/>
          <p14:tracePt t="42523" x="11220450" y="2889250"/>
          <p14:tracePt t="42525" x="11207750" y="2889250"/>
          <p14:tracePt t="42533" x="11207750" y="2882900"/>
          <p14:tracePt t="42539" x="11182350" y="2876550"/>
          <p14:tracePt t="42546" x="11144250" y="2863850"/>
          <p14:tracePt t="42553" x="11112500" y="2838450"/>
          <p14:tracePt t="42560" x="11099800" y="2819400"/>
          <p14:tracePt t="42561" x="11099800" y="2813050"/>
          <p14:tracePt t="42567" x="11080750" y="2794000"/>
          <p14:tracePt t="42574" x="11068050" y="2781300"/>
          <p14:tracePt t="42581" x="11049000" y="2774950"/>
          <p14:tracePt t="42588" x="11023600" y="2762250"/>
          <p14:tracePt t="42595" x="10979150" y="2755900"/>
          <p14:tracePt t="42602" x="10922000" y="2749550"/>
          <p14:tracePt t="42609" x="10864850" y="2736850"/>
          <p14:tracePt t="42616" x="10807700" y="2730500"/>
          <p14:tracePt t="42623" x="10756900" y="2724150"/>
          <p14:tracePt t="42630" x="10712450" y="2724150"/>
          <p14:tracePt t="42637" x="10668000" y="2717800"/>
          <p14:tracePt t="42644" x="10623550" y="2711450"/>
          <p14:tracePt t="42651" x="10572750" y="2711450"/>
          <p14:tracePt t="42657" x="10515600" y="2711450"/>
          <p14:tracePt t="42664" x="10452100" y="2711450"/>
          <p14:tracePt t="42671" x="10382250" y="2717800"/>
          <p14:tracePt t="42678" x="10312400" y="2717800"/>
          <p14:tracePt t="42685" x="10236200" y="2724150"/>
          <p14:tracePt t="42692" x="10160000" y="2730500"/>
          <p14:tracePt t="42699" x="10071100" y="2730500"/>
          <p14:tracePt t="42706" x="9963150" y="2730500"/>
          <p14:tracePt t="42713" x="9842500" y="2730500"/>
          <p14:tracePt t="42720" x="9715500" y="2724150"/>
          <p14:tracePt t="42727" x="9575800" y="2717800"/>
          <p14:tracePt t="42734" x="9436100" y="2711450"/>
          <p14:tracePt t="42741" x="9302750" y="2698750"/>
          <p14:tracePt t="42748" x="9182100" y="2698750"/>
          <p14:tracePt t="42755" x="9067800" y="2686050"/>
          <p14:tracePt t="42762" x="8985250" y="2686050"/>
          <p14:tracePt t="42769" x="8896350" y="2679700"/>
          <p14:tracePt t="42776" x="8794750" y="2667000"/>
          <p14:tracePt t="42782" x="8731250" y="2660650"/>
          <p14:tracePt t="42789" x="8642350" y="2654300"/>
          <p14:tracePt t="42796" x="8547100" y="2647950"/>
          <p14:tracePt t="42803" x="8439150" y="2647950"/>
          <p14:tracePt t="42810" x="8331200" y="2641600"/>
          <p14:tracePt t="42817" x="8210550" y="2641600"/>
          <p14:tracePt t="42824" x="8108950" y="2641600"/>
          <p14:tracePt t="42831" x="8001000" y="2641600"/>
          <p14:tracePt t="42838" x="7899400" y="2641600"/>
          <p14:tracePt t="42845" x="7816850" y="2641600"/>
          <p14:tracePt t="42852" x="7734300" y="2641600"/>
          <p14:tracePt t="42859" x="7645400" y="2641600"/>
          <p14:tracePt t="42866" x="7569200" y="2641600"/>
          <p14:tracePt t="42873" x="7480300" y="2641600"/>
          <p14:tracePt t="42880" x="7391400" y="2641600"/>
          <p14:tracePt t="42887" x="7315200" y="2641600"/>
          <p14:tracePt t="42894" x="7239000" y="2628900"/>
          <p14:tracePt t="42901" x="7181850" y="2628900"/>
          <p14:tracePt t="42907" x="7118350" y="2616200"/>
          <p14:tracePt t="42914" x="7061200" y="2616200"/>
          <p14:tracePt t="42921" x="7010400" y="2616200"/>
          <p14:tracePt t="42928" x="6965950" y="2609850"/>
          <p14:tracePt t="42935" x="6927850" y="2609850"/>
          <p14:tracePt t="42942" x="6896100" y="2609850"/>
          <p14:tracePt t="42949" x="6870700" y="2609850"/>
          <p14:tracePt t="42956" x="6858000" y="2609850"/>
          <p14:tracePt t="42963" x="6838950" y="2609850"/>
          <p14:tracePt t="42970" x="6832600" y="2609850"/>
          <p14:tracePt t="43035" x="6838950" y="2609850"/>
          <p14:tracePt t="43036" x="6845300" y="2609850"/>
          <p14:tracePt t="43039" x="6858000" y="2609850"/>
          <p14:tracePt t="43046" x="6915150" y="2609850"/>
          <p14:tracePt t="43053" x="7010400" y="2622550"/>
          <p14:tracePt t="43060" x="7156450" y="2622550"/>
          <p14:tracePt t="43067" x="7321550" y="2635250"/>
          <p14:tracePt t="43074" x="7531100" y="2635250"/>
          <p14:tracePt t="43081" x="7747000" y="2635250"/>
          <p14:tracePt t="43088" x="8007350" y="2635250"/>
          <p14:tracePt t="43095" x="8286750" y="2616200"/>
          <p14:tracePt t="43102" x="8553450" y="2603500"/>
          <p14:tracePt t="43109" x="8845550" y="2584450"/>
          <p14:tracePt t="43116" x="9137650" y="2571750"/>
          <p14:tracePt t="43123" x="9423400" y="2559050"/>
          <p14:tracePt t="43130" x="9664700" y="2552700"/>
          <p14:tracePt t="43137" x="9906000" y="2546350"/>
          <p14:tracePt t="43144" x="10153650" y="2533650"/>
          <p14:tracePt t="43150" x="10325100" y="2527300"/>
          <p14:tracePt t="43157" x="10528300" y="2527300"/>
          <p14:tracePt t="43164" x="10712450" y="2520950"/>
          <p14:tracePt t="43171" x="10858500" y="2520950"/>
          <p14:tracePt t="43178" x="10979150" y="2520950"/>
          <p14:tracePt t="43185" x="11074400" y="2520950"/>
          <p14:tracePt t="43192" x="11150600" y="2520950"/>
          <p14:tracePt t="43199" x="11195050" y="2520950"/>
          <p14:tracePt t="43206" x="11233150" y="2520950"/>
          <p14:tracePt t="43213" x="11258550" y="2520950"/>
          <p14:tracePt t="43220" x="11277600" y="2520950"/>
          <p14:tracePt t="43227" x="11303000" y="2520950"/>
          <p14:tracePt t="43234" x="11328400" y="2527300"/>
          <p14:tracePt t="43241" x="11353800" y="2533650"/>
          <p14:tracePt t="43248" x="11385550" y="2546350"/>
          <p14:tracePt t="43255" x="11423650" y="2552700"/>
          <p14:tracePt t="43262" x="11461750" y="2565400"/>
          <p14:tracePt t="43269" x="11493500" y="2571750"/>
          <p14:tracePt t="43276" x="11518900" y="2578100"/>
          <p14:tracePt t="43282" x="11544300" y="2578100"/>
          <p14:tracePt t="43289" x="11550650" y="2584450"/>
          <p14:tracePt t="43390" x="11557000" y="2584450"/>
          <p14:tracePt t="43638" x="11563350" y="2584450"/>
          <p14:tracePt t="43646" x="11569700" y="2584450"/>
          <p14:tracePt t="43652" x="11569700" y="2590800"/>
          <p14:tracePt t="43681" x="11576050" y="2590800"/>
          <p14:tracePt t="43686" x="11576050" y="2597150"/>
          <p14:tracePt t="43690" x="11576050" y="2603500"/>
          <p14:tracePt t="43692" x="11576050" y="2609850"/>
          <p14:tracePt t="43699" x="11576050" y="2622550"/>
          <p14:tracePt t="43706" x="11576050" y="2654300"/>
          <p14:tracePt t="43713" x="11563350" y="2692400"/>
          <p14:tracePt t="43720" x="11544300" y="2730500"/>
          <p14:tracePt t="43727" x="11518900" y="2787650"/>
          <p14:tracePt t="43734" x="11480800" y="2851150"/>
          <p14:tracePt t="43741" x="11423650" y="2927350"/>
          <p14:tracePt t="43748" x="11366500" y="3003550"/>
          <p14:tracePt t="43755" x="11290300" y="3092450"/>
          <p14:tracePt t="43762" x="11214100" y="3175000"/>
          <p14:tracePt t="43768" x="11125200" y="3257550"/>
          <p14:tracePt t="43776" x="11036300" y="3359150"/>
          <p14:tracePt t="43782" x="10928350" y="3467100"/>
          <p14:tracePt t="43789" x="10839450" y="3575050"/>
          <p14:tracePt t="43796" x="10737850" y="3702050"/>
          <p14:tracePt t="43803" x="10642600" y="3848100"/>
          <p14:tracePt t="43810" x="10541000" y="4032250"/>
          <p14:tracePt t="43817" x="10439400" y="4216400"/>
          <p14:tracePt t="43824" x="10331450" y="4387850"/>
          <p14:tracePt t="43831" x="10217150" y="4559300"/>
          <p14:tracePt t="43838" x="10109200" y="4718050"/>
          <p14:tracePt t="43845" x="10001250" y="4864100"/>
          <p14:tracePt t="43852" x="9886950" y="5016500"/>
          <p14:tracePt t="43859" x="9759950" y="5149850"/>
          <p14:tracePt t="43866" x="9639300" y="5283200"/>
          <p14:tracePt t="43873" x="9531350" y="5372100"/>
          <p14:tracePt t="43880" x="9410700" y="5454650"/>
          <p14:tracePt t="43887" x="9296400" y="5518150"/>
          <p14:tracePt t="43894" x="9207500" y="5556250"/>
          <p14:tracePt t="43901" x="9093200" y="5600700"/>
          <p14:tracePt t="43907" x="8972550" y="5626100"/>
          <p14:tracePt t="43914" x="8870950" y="5645150"/>
          <p14:tracePt t="43921" x="8756650" y="5664200"/>
          <p14:tracePt t="43928" x="8629650" y="5670550"/>
          <p14:tracePt t="43935" x="8502650" y="5683250"/>
          <p14:tracePt t="43942" x="8382000" y="5683250"/>
          <p14:tracePt t="43949" x="8255000" y="5683250"/>
          <p14:tracePt t="43956" x="8128000" y="5683250"/>
          <p14:tracePt t="43963" x="8007350" y="5683250"/>
          <p14:tracePt t="43970" x="7893050" y="5683250"/>
          <p14:tracePt t="43977" x="7785100" y="5676900"/>
          <p14:tracePt t="43984" x="7670800" y="5664200"/>
          <p14:tracePt t="43991" x="7569200" y="5651500"/>
          <p14:tracePt t="43998" x="7454900" y="5632450"/>
          <p14:tracePt t="44005" x="7340600" y="5613400"/>
          <p14:tracePt t="44012" x="7232650" y="5594350"/>
          <p14:tracePt t="44019" x="7143750" y="5575300"/>
          <p14:tracePt t="44026" x="7042150" y="5556250"/>
          <p14:tracePt t="44032" x="6953250" y="5549900"/>
          <p14:tracePt t="44039" x="6883400" y="5543550"/>
          <p14:tracePt t="44046" x="6826250" y="5537200"/>
          <p14:tracePt t="44053" x="6781800" y="5530850"/>
          <p14:tracePt t="44060" x="6756400" y="5530850"/>
          <p14:tracePt t="44067" x="6743700" y="5530850"/>
          <p14:tracePt t="44074" x="6737350" y="5530850"/>
          <p14:tracePt t="44097" x="6743700" y="5530850"/>
          <p14:tracePt t="44100" x="6750050" y="5530850"/>
          <p14:tracePt t="44102" x="6762750" y="5530850"/>
          <p14:tracePt t="44109" x="6800850" y="5530850"/>
          <p14:tracePt t="44116" x="6870700" y="5524500"/>
          <p14:tracePt t="44123" x="6946900" y="5518150"/>
          <p14:tracePt t="44130" x="7035800" y="5511800"/>
          <p14:tracePt t="44137" x="7124700" y="5511800"/>
          <p14:tracePt t="44144" x="7207250" y="5505450"/>
          <p14:tracePt t="44151" x="7321550" y="5505450"/>
          <p14:tracePt t="44157" x="7442200" y="5505450"/>
          <p14:tracePt t="44164" x="7581900" y="5499100"/>
          <p14:tracePt t="44171" x="7734300" y="5499100"/>
          <p14:tracePt t="44178" x="7880350" y="5499100"/>
          <p14:tracePt t="44185" x="8020050" y="5499100"/>
          <p14:tracePt t="44192" x="8153400" y="5499100"/>
          <p14:tracePt t="44199" x="8286750" y="5499100"/>
          <p14:tracePt t="44206" x="8407400" y="5499100"/>
          <p14:tracePt t="44213" x="8528050" y="5499100"/>
          <p14:tracePt t="44220" x="8655050" y="5499100"/>
          <p14:tracePt t="44227" x="8775700" y="5492750"/>
          <p14:tracePt t="44234" x="8896350" y="5492750"/>
          <p14:tracePt t="44241" x="9023350" y="5486400"/>
          <p14:tracePt t="44248" x="9150350" y="5480050"/>
          <p14:tracePt t="44255" x="9271000" y="5467350"/>
          <p14:tracePt t="44262" x="9410700" y="5454650"/>
          <p14:tracePt t="44269" x="9550400" y="5441950"/>
          <p14:tracePt t="44276" x="9690100" y="5422900"/>
          <p14:tracePt t="44282" x="9804400" y="5410200"/>
          <p14:tracePt t="44289" x="9925050" y="5397500"/>
          <p14:tracePt t="44296" x="10045700" y="5378450"/>
          <p14:tracePt t="44303" x="10147300" y="5365750"/>
          <p14:tracePt t="44310" x="10236200" y="5353050"/>
          <p14:tracePt t="44317" x="10331450" y="5340350"/>
          <p14:tracePt t="44324" x="10433050" y="5334000"/>
          <p14:tracePt t="44331" x="10528300" y="5327650"/>
          <p14:tracePt t="44338" x="10636250" y="5321300"/>
          <p14:tracePt t="44345" x="10744200" y="5321300"/>
          <p14:tracePt t="44352" x="10845800" y="5321300"/>
          <p14:tracePt t="44359" x="10941050" y="5321300"/>
          <p14:tracePt t="44366" x="11042650" y="5321300"/>
          <p14:tracePt t="44373" x="11137900" y="5321300"/>
          <p14:tracePt t="44380" x="11220450" y="5321300"/>
          <p14:tracePt t="44387" x="11309350" y="5327650"/>
          <p14:tracePt t="44394" x="11379200" y="5334000"/>
          <p14:tracePt t="44401" x="11430000" y="5334000"/>
          <p14:tracePt t="44407" x="11480800" y="5340350"/>
          <p14:tracePt t="44414" x="11512550" y="5340350"/>
          <p14:tracePt t="44421" x="11544300" y="5346700"/>
          <p14:tracePt t="44428" x="11569700" y="5346700"/>
          <p14:tracePt t="44435" x="11582400" y="5346700"/>
          <p14:tracePt t="44442" x="11595100" y="5346700"/>
          <p14:tracePt t="44493" x="11601450" y="5346700"/>
          <p14:tracePt t="44574" x="11607800" y="5346700"/>
          <p14:tracePt t="44595" x="11607800" y="5353050"/>
          <p14:tracePt t="44771" x="11614150" y="5353050"/>
          <p14:tracePt t="45138" x="11614150" y="5340350"/>
          <p14:tracePt t="45139" x="11607800" y="5334000"/>
          <p14:tracePt t="45144" x="11582400" y="5302250"/>
          <p14:tracePt t="45150" x="11512550" y="5232400"/>
          <p14:tracePt t="45157" x="11398250" y="5118100"/>
          <p14:tracePt t="45164" x="11239500" y="4991100"/>
          <p14:tracePt t="45171" x="11042650" y="4826000"/>
          <p14:tracePt t="45178" x="10814050" y="4654550"/>
          <p14:tracePt t="45185" x="10553700" y="4470400"/>
          <p14:tracePt t="45192" x="10261600" y="4260850"/>
          <p14:tracePt t="45199" x="9950450" y="4044950"/>
          <p14:tracePt t="45206" x="9632950" y="3803650"/>
          <p14:tracePt t="45213" x="9321800" y="3562350"/>
          <p14:tracePt t="45220" x="9004300" y="3302000"/>
          <p14:tracePt t="45227" x="8718550" y="3067050"/>
          <p14:tracePt t="45234" x="8464550" y="2863850"/>
          <p14:tracePt t="45241" x="8248650" y="2705100"/>
          <p14:tracePt t="45248" x="8070850" y="2559050"/>
          <p14:tracePt t="45255" x="7931150" y="2451100"/>
          <p14:tracePt t="45262" x="7842250" y="2362200"/>
          <p14:tracePt t="45269" x="7778750" y="2298700"/>
          <p14:tracePt t="45276" x="7734300" y="2241550"/>
          <p14:tracePt t="45283" x="7708900" y="2197100"/>
          <p14:tracePt t="45283" x="7702550" y="2197100"/>
          <p14:tracePt t="45289" x="7696200" y="2171700"/>
          <p14:tracePt t="45296" x="7689850" y="2159000"/>
          <p14:tracePt t="45303" x="7689850" y="2146300"/>
          <p14:tracePt t="45310" x="7683500" y="2146300"/>
          <p14:tracePt t="45380" x="7683500" y="2139950"/>
          <p14:tracePt t="45421" x="7677150" y="2139950"/>
          <p14:tracePt t="45427" x="7670800" y="2139950"/>
          <p14:tracePt t="45430" x="7664450" y="2139950"/>
          <p14:tracePt t="45435" x="7651750" y="2139950"/>
          <p14:tracePt t="45442" x="7620000" y="2139950"/>
          <p14:tracePt t="45449" x="7581900" y="2139950"/>
          <p14:tracePt t="45456" x="7524750" y="2146300"/>
          <p14:tracePt t="45463" x="7467600" y="2152650"/>
          <p14:tracePt t="45470" x="7404100" y="2159000"/>
          <p14:tracePt t="45477" x="7346950" y="2165350"/>
          <p14:tracePt t="45484" x="7289800" y="2165350"/>
          <p14:tracePt t="45491" x="7219950" y="2171700"/>
          <p14:tracePt t="45498" x="7150100" y="2171700"/>
          <p14:tracePt t="45505" x="7080250" y="2165350"/>
          <p14:tracePt t="45512" x="7016750" y="2165350"/>
          <p14:tracePt t="45518" x="6972300" y="2152650"/>
          <p14:tracePt t="45526" x="6927850" y="2146300"/>
          <p14:tracePt t="45532" x="6896100" y="2139950"/>
          <p14:tracePt t="45533" x="6889750" y="2139950"/>
          <p14:tracePt t="45539" x="6877050" y="2133600"/>
          <p14:tracePt t="45546" x="6870700" y="2133600"/>
          <p14:tracePt t="45553" x="6864350" y="2127250"/>
          <p14:tracePt t="45623" x="6864350" y="2120900"/>
          <p14:tracePt t="45687" x="6864350" y="2114550"/>
          <p14:tracePt t="45693" x="6864350" y="2108200"/>
          <p14:tracePt t="45698" x="6870700" y="2108200"/>
          <p14:tracePt t="45699" x="6870700" y="2101850"/>
          <p14:tracePt t="45709" x="6870700" y="2095500"/>
          <p14:tracePt t="45718" x="6870700" y="2089150"/>
          <p14:tracePt t="45720" x="6870700" y="2082800"/>
          <p14:tracePt t="45730" x="6870700" y="2076450"/>
          <p14:tracePt t="45737" x="6870700" y="2070100"/>
          <p14:tracePt t="45750" x="6870700" y="2063750"/>
          <p14:tracePt t="45762" x="6870700" y="2057400"/>
          <p14:tracePt t="45788" x="6870700" y="2051050"/>
          <p14:tracePt t="45801" x="6870700" y="2044700"/>
          <p14:tracePt t="45807" x="6870700" y="2038350"/>
          <p14:tracePt t="45813" x="6870700" y="2032000"/>
          <p14:tracePt t="45825" x="6870700" y="2025650"/>
          <p14:tracePt t="45846" x="6870700" y="2019300"/>
          <p14:tracePt t="45874" x="6870700" y="2012950"/>
          <p14:tracePt t="45879" x="6870700" y="2006600"/>
          <p14:tracePt t="45895" x="6870700" y="2000250"/>
          <p14:tracePt t="45910" x="6877050" y="2000250"/>
          <p14:tracePt t="45911" x="6877050" y="1993900"/>
          <p14:tracePt t="46055" x="6877050" y="1987550"/>
          <p14:tracePt t="46078" x="6877050" y="1981200"/>
          <p14:tracePt t="46103" x="6883400" y="1974850"/>
          <p14:tracePt t="46181" x="6889750" y="1974850"/>
          <p14:tracePt t="46257" x="6889750" y="1981200"/>
          <p14:tracePt t="46265" x="6896100" y="1981200"/>
          <p14:tracePt t="46270" x="6896100" y="1987550"/>
          <p14:tracePt t="46282" x="6896100" y="1993900"/>
          <p14:tracePt t="46284" x="6902450" y="1993900"/>
          <p14:tracePt t="46294" x="6902450" y="2000250"/>
          <p14:tracePt t="46299" x="6908800" y="2000250"/>
          <p14:tracePt t="46309" x="6908800" y="2006600"/>
          <p14:tracePt t="46312" x="6915150" y="2006600"/>
          <p14:tracePt t="46317" x="6915150" y="2012950"/>
          <p14:tracePt t="46357" x="6915150" y="2019300"/>
          <p14:tracePt t="46364" x="6921500" y="2019300"/>
          <p14:tracePt t="46379" x="6921500" y="2025650"/>
          <p14:tracePt t="46400" x="6927850" y="2032000"/>
          <p14:tracePt t="46407" x="6927850" y="2038350"/>
          <p14:tracePt t="46424" x="6927850" y="2044700"/>
          <p14:tracePt t="46437" x="6934200" y="2044700"/>
          <p14:tracePt t="46452" x="6934200" y="2051050"/>
          <p14:tracePt t="46498" x="6940550" y="2051050"/>
          <p14:tracePt t="46508" x="6940550" y="2057400"/>
          <p14:tracePt t="46516" x="6940550" y="2063750"/>
          <p14:tracePt t="46527" x="6946900" y="2063750"/>
          <p14:tracePt t="46538" x="6946900" y="2070100"/>
          <p14:tracePt t="46600" x="6953250" y="2070100"/>
          <p14:tracePt t="46600" x="6953250" y="2076450"/>
          <p14:tracePt t="46608" x="6953250" y="2082800"/>
          <p14:tracePt t="46610" x="6953250" y="2089150"/>
          <p14:tracePt t="46616" x="6959600" y="2089150"/>
          <p14:tracePt t="46623" x="6965950" y="2101850"/>
          <p14:tracePt t="46630" x="6972300" y="2108200"/>
          <p14:tracePt t="46637" x="6972300" y="2120900"/>
          <p14:tracePt t="46644" x="6978650" y="2133600"/>
          <p14:tracePt t="46651" x="6991350" y="2146300"/>
          <p14:tracePt t="46658" x="6997700" y="2165350"/>
          <p14:tracePt t="46664" x="6997700" y="2178050"/>
          <p14:tracePt t="46671" x="7010400" y="2203450"/>
          <p14:tracePt t="46678" x="7023100" y="2228850"/>
          <p14:tracePt t="46685" x="7029450" y="2254250"/>
          <p14:tracePt t="46692" x="7042150" y="2286000"/>
          <p14:tracePt t="46699" x="7048500" y="2324100"/>
          <p14:tracePt t="46706" x="7061200" y="2355850"/>
          <p14:tracePt t="46713" x="7073900" y="2393950"/>
          <p14:tracePt t="46720" x="7086600" y="2432050"/>
          <p14:tracePt t="46727" x="7092950" y="2463800"/>
          <p14:tracePt t="46734" x="7105650" y="2495550"/>
          <p14:tracePt t="46741" x="7112000" y="2520950"/>
          <p14:tracePt t="46748" x="7124700" y="2546350"/>
          <p14:tracePt t="46755" x="7137400" y="2565400"/>
          <p14:tracePt t="46762" x="7143750" y="2584450"/>
          <p14:tracePt t="46769" x="7156450" y="2603500"/>
          <p14:tracePt t="46776" x="7162800" y="2622550"/>
          <p14:tracePt t="46783" x="7169150" y="2628900"/>
          <p14:tracePt t="46789" x="7181850" y="2647950"/>
          <p14:tracePt t="46796" x="7188200" y="2654300"/>
          <p14:tracePt t="46803" x="7194550" y="2660650"/>
          <p14:tracePt t="46812" x="7200900" y="2660650"/>
          <p14:tracePt t="46817" x="7200900" y="2667000"/>
          <p14:tracePt t="46858" x="7207250" y="2667000"/>
          <p14:tracePt t="46861" x="7213600" y="2667000"/>
          <p14:tracePt t="46864" x="7213600" y="2660650"/>
          <p14:tracePt t="46869" x="7219950" y="2654300"/>
          <p14:tracePt t="46874" x="7226300" y="2647950"/>
          <p14:tracePt t="46880" x="7239000" y="2635250"/>
          <p14:tracePt t="46887" x="7245350" y="2622550"/>
          <p14:tracePt t="46894" x="7258050" y="2609850"/>
          <p14:tracePt t="46900" x="7270750" y="2597150"/>
          <p14:tracePt t="46908" x="7283450" y="2578100"/>
          <p14:tracePt t="46914" x="7302500" y="2559050"/>
          <p14:tracePt t="46921" x="7321550" y="2540000"/>
          <p14:tracePt t="46928" x="7340600" y="2514600"/>
          <p14:tracePt t="46935" x="7366000" y="2489200"/>
          <p14:tracePt t="46942" x="7385050" y="2457450"/>
          <p14:tracePt t="46949" x="7410450" y="2432050"/>
          <p14:tracePt t="46956" x="7435850" y="2406650"/>
          <p14:tracePt t="46963" x="7448550" y="2387600"/>
          <p14:tracePt t="46970" x="7473950" y="2368550"/>
          <p14:tracePt t="46977" x="7493000" y="2343150"/>
          <p14:tracePt t="46984" x="7512050" y="2324100"/>
          <p14:tracePt t="46991" x="7531100" y="2311400"/>
          <p14:tracePt t="46998" x="7550150" y="2292350"/>
          <p14:tracePt t="47005" x="7569200" y="2279650"/>
          <p14:tracePt t="47012" x="7588250" y="2266950"/>
          <p14:tracePt t="47019" x="7600950" y="2254250"/>
          <p14:tracePt t="47026" x="7620000" y="2247900"/>
          <p14:tracePt t="47033" x="7626350" y="2241550"/>
          <p14:tracePt t="47074" x="7632700" y="2241550"/>
          <p14:tracePt t="47078" x="7639050" y="2241550"/>
          <p14:tracePt t="47081" x="7639050" y="2247900"/>
          <p14:tracePt t="47088" x="7658100" y="2260600"/>
          <p14:tracePt t="47095" x="7670800" y="2279650"/>
          <p14:tracePt t="47102" x="7683500" y="2292350"/>
          <p14:tracePt t="47109" x="7702550" y="2317750"/>
          <p14:tracePt t="47116" x="7708900" y="2336800"/>
          <p14:tracePt t="47123" x="7727950" y="2368550"/>
          <p14:tracePt t="47130" x="7734300" y="2393950"/>
          <p14:tracePt t="47137" x="7740650" y="2432050"/>
          <p14:tracePt t="47144" x="7747000" y="2463800"/>
          <p14:tracePt t="47151" x="7753350" y="2508250"/>
          <p14:tracePt t="47157" x="7759700" y="2546350"/>
          <p14:tracePt t="47164" x="7759700" y="2578100"/>
          <p14:tracePt t="47171" x="7772400" y="2616200"/>
          <p14:tracePt t="47178" x="7772400" y="2641600"/>
          <p14:tracePt t="47185" x="7772400" y="2660650"/>
          <p14:tracePt t="47192" x="7772400" y="2673350"/>
          <p14:tracePt t="47199" x="7772400" y="2679700"/>
          <p14:tracePt t="47256" x="7772400" y="2673350"/>
          <p14:tracePt t="47262" x="7772400" y="2667000"/>
          <p14:tracePt t="47266" x="7772400" y="2660650"/>
          <p14:tracePt t="47270" x="7772400" y="2654300"/>
          <p14:tracePt t="47276" x="7772400" y="2641600"/>
          <p14:tracePt t="47283" x="7778750" y="2622550"/>
          <p14:tracePt t="47289" x="7785100" y="2603500"/>
          <p14:tracePt t="47296" x="7797800" y="2571750"/>
          <p14:tracePt t="47303" x="7804150" y="2540000"/>
          <p14:tracePt t="47310" x="7816850" y="2508250"/>
          <p14:tracePt t="47317" x="7829550" y="2476500"/>
          <p14:tracePt t="47324" x="7835900" y="2457450"/>
          <p14:tracePt t="47331" x="7842250" y="2432050"/>
          <p14:tracePt t="47339" x="7848600" y="2419350"/>
          <p14:tracePt t="47345" x="7848600" y="2406650"/>
          <p14:tracePt t="47352" x="7848600" y="2393950"/>
          <p14:tracePt t="47359" x="7848600" y="2381250"/>
          <p14:tracePt t="47366" x="7854950" y="2368550"/>
          <p14:tracePt t="47373" x="7854950" y="2362200"/>
          <p14:tracePt t="47380" x="7854950" y="2349500"/>
          <p14:tracePt t="47387" x="7854950" y="2343150"/>
          <p14:tracePt t="47394" x="7854950" y="2336800"/>
          <p14:tracePt t="47401" x="7854950" y="2330450"/>
          <p14:tracePt t="47408" x="7861300" y="2330450"/>
          <p14:tracePt t="47414" x="7861300" y="2324100"/>
          <p14:tracePt t="47421" x="7861300" y="2317750"/>
          <p14:tracePt t="47674" x="7867650" y="2317750"/>
          <p14:tracePt t="47690" x="7867650" y="2324100"/>
          <p14:tracePt t="47694" x="7867650" y="2330450"/>
          <p14:tracePt t="47697" x="7861300" y="2336800"/>
          <p14:tracePt t="47699" x="7854950" y="2343150"/>
          <p14:tracePt t="47706" x="7835900" y="2368550"/>
          <p14:tracePt t="47713" x="7804150" y="2413000"/>
          <p14:tracePt t="47720" x="7772400" y="2476500"/>
          <p14:tracePt t="47727" x="7727950" y="2559050"/>
          <p14:tracePt t="47734" x="7683500" y="2660650"/>
          <p14:tracePt t="47741" x="7639050" y="2787650"/>
          <p14:tracePt t="47748" x="7600950" y="2927350"/>
          <p14:tracePt t="47755" x="7562850" y="3086100"/>
          <p14:tracePt t="47762" x="7524750" y="3251200"/>
          <p14:tracePt t="47769" x="7486650" y="3409950"/>
          <p14:tracePt t="47775" x="7454900" y="3543300"/>
          <p14:tracePt t="47782" x="7410450" y="3695700"/>
          <p14:tracePt t="47789" x="7359650" y="3860800"/>
          <p14:tracePt t="47796" x="7327900" y="4006850"/>
          <p14:tracePt t="47803" x="7289800" y="4178300"/>
          <p14:tracePt t="47810" x="7258050" y="4349750"/>
          <p14:tracePt t="47817" x="7245350" y="4546600"/>
          <p14:tracePt t="47824" x="7245350" y="4737100"/>
          <p14:tracePt t="47831" x="7245350" y="4933950"/>
          <p14:tracePt t="47839" x="7239000" y="5130800"/>
          <p14:tracePt t="47845" x="7239000" y="5283200"/>
          <p14:tracePt t="47852" x="7239000" y="5397500"/>
          <p14:tracePt t="47859" x="7232650" y="5486400"/>
          <p14:tracePt t="47866" x="7226300" y="5556250"/>
          <p14:tracePt t="47873" x="7219950" y="5613400"/>
          <p14:tracePt t="47880" x="7219950" y="5657850"/>
          <p14:tracePt t="47887" x="7219950" y="5695950"/>
          <p14:tracePt t="47894" x="7219950" y="5734050"/>
          <p14:tracePt t="47901" x="7219950" y="5753100"/>
          <p14:tracePt t="47908" x="7219950" y="5772150"/>
          <p14:tracePt t="47914" x="7219950" y="5784850"/>
          <p14:tracePt t="47936" x="7219950" y="5778500"/>
          <p14:tracePt t="47938" x="7219950" y="5772150"/>
          <p14:tracePt t="47942" x="7213600" y="5765800"/>
          <p14:tracePt t="47949" x="7213600" y="5727700"/>
          <p14:tracePt t="47956" x="7213600" y="5689600"/>
          <p14:tracePt t="47963" x="7213600" y="5632450"/>
          <p14:tracePt t="47970" x="7219950" y="5575300"/>
          <p14:tracePt t="47977" x="7226300" y="5511800"/>
          <p14:tracePt t="47984" x="7232650" y="5454650"/>
          <p14:tracePt t="47991" x="7239000" y="5397500"/>
          <p14:tracePt t="47998" x="7245350" y="5340350"/>
          <p14:tracePt t="48005" x="7258050" y="5289550"/>
          <p14:tracePt t="48012" x="7258050" y="5245100"/>
          <p14:tracePt t="48019" x="7264400" y="5194300"/>
          <p14:tracePt t="48026" x="7264400" y="5162550"/>
          <p14:tracePt t="48032" x="7264400" y="5130800"/>
          <p14:tracePt t="48039" x="7264400" y="5105400"/>
          <p14:tracePt t="48046" x="7264400" y="5080000"/>
          <p14:tracePt t="48053" x="7264400" y="5060950"/>
          <p14:tracePt t="48060" x="7264400" y="5048250"/>
          <p14:tracePt t="48067" x="7264400" y="5035550"/>
          <p14:tracePt t="48074" x="7264400" y="5022850"/>
          <p14:tracePt t="48081" x="7264400" y="5010150"/>
          <p14:tracePt t="48089" x="7264400" y="5003800"/>
          <p14:tracePt t="48095" x="7264400" y="4997450"/>
          <p14:tracePt t="48145" x="7270750" y="4997450"/>
          <p14:tracePt t="48150" x="7277100" y="4997450"/>
          <p14:tracePt t="48154" x="7277100" y="5003800"/>
          <p14:tracePt t="48158" x="7283450" y="5003800"/>
          <p14:tracePt t="48164" x="7283450" y="5016500"/>
          <p14:tracePt t="48171" x="7296150" y="5029200"/>
          <p14:tracePt t="48178" x="7302500" y="5048250"/>
          <p14:tracePt t="48185" x="7315200" y="5067300"/>
          <p14:tracePt t="48192" x="7327900" y="5086350"/>
          <p14:tracePt t="48199" x="7334250" y="5099050"/>
          <p14:tracePt t="48206" x="7340600" y="5105400"/>
          <p14:tracePt t="48213" x="7353300" y="5111750"/>
          <p14:tracePt t="48220" x="7353300" y="5118100"/>
          <p14:tracePt t="48240" x="7359650" y="5118100"/>
          <p14:tracePt t="48242" x="7359650" y="5111750"/>
          <p14:tracePt t="48248" x="7378700" y="5105400"/>
          <p14:tracePt t="48255" x="7404100" y="5073650"/>
          <p14:tracePt t="48262" x="7442200" y="5041900"/>
          <p14:tracePt t="48269" x="7473950" y="4997450"/>
          <p14:tracePt t="48276" x="7512050" y="4940300"/>
          <p14:tracePt t="48282" x="7556500" y="4876800"/>
          <p14:tracePt t="48289" x="7594600" y="4819650"/>
          <p14:tracePt t="48296" x="7626350" y="4749800"/>
          <p14:tracePt t="48303" x="7658100" y="4692650"/>
          <p14:tracePt t="48310" x="7683500" y="4629150"/>
          <p14:tracePt t="48317" x="7702550" y="4584700"/>
          <p14:tracePt t="48324" x="7715250" y="4546600"/>
          <p14:tracePt t="48331" x="7727950" y="4521200"/>
          <p14:tracePt t="48338" x="7740650" y="4508500"/>
          <p14:tracePt t="48345" x="7740650" y="4502150"/>
          <p14:tracePt t="48366" x="7747000" y="4502150"/>
          <p14:tracePt t="48373" x="7753350" y="4502150"/>
          <p14:tracePt t="48375" x="7753350" y="4508500"/>
          <p14:tracePt t="48380" x="7766050" y="4514850"/>
          <p14:tracePt t="48387" x="7785100" y="4546600"/>
          <p14:tracePt t="48394" x="7810500" y="4603750"/>
          <p14:tracePt t="48401" x="7842250" y="4667250"/>
          <p14:tracePt t="48408" x="7886700" y="4743450"/>
          <p14:tracePt t="48414" x="7937500" y="4832350"/>
          <p14:tracePt t="48421" x="7994650" y="4921250"/>
          <p14:tracePt t="48428" x="8039100" y="4991100"/>
          <p14:tracePt t="48435" x="8077200" y="5048250"/>
          <p14:tracePt t="48442" x="8096250" y="5086350"/>
          <p14:tracePt t="48449" x="8115300" y="5105400"/>
          <p14:tracePt t="48456" x="8121650" y="5111750"/>
          <p14:tracePt t="48463" x="8121650" y="5118100"/>
          <p14:tracePt t="48508" x="8115300" y="5118100"/>
          <p14:tracePt t="48518" x="8108950" y="5118100"/>
          <p14:tracePt t="48520" x="8108950" y="5111750"/>
          <p14:tracePt t="48527" x="8108950" y="5105400"/>
          <p14:tracePt t="48532" x="8108950" y="5092700"/>
          <p14:tracePt t="48539" x="8108950" y="5073650"/>
          <p14:tracePt t="48546" x="8115300" y="5048250"/>
          <p14:tracePt t="48553" x="8128000" y="5022850"/>
          <p14:tracePt t="48560" x="8134350" y="5010150"/>
          <p14:tracePt t="48561" x="8140700" y="5010150"/>
          <p14:tracePt t="48567" x="8147050" y="4991100"/>
          <p14:tracePt t="48574" x="8153400" y="4978400"/>
          <p14:tracePt t="48581" x="8159750" y="4972050"/>
          <p14:tracePt t="48608" x="8166100" y="4972050"/>
          <p14:tracePt t="48618" x="8172450" y="4972050"/>
          <p14:tracePt t="48621" x="8172450" y="4978400"/>
          <p14:tracePt t="48623" x="8172450" y="4984750"/>
          <p14:tracePt t="48630" x="8185150" y="5010150"/>
          <p14:tracePt t="48637" x="8191500" y="5041900"/>
          <p14:tracePt t="48644" x="8204200" y="5080000"/>
          <p14:tracePt t="48651" x="8210550" y="5118100"/>
          <p14:tracePt t="48658" x="8223250" y="5156200"/>
          <p14:tracePt t="48664" x="8223250" y="5194300"/>
          <p14:tracePt t="48671" x="8229600" y="5226050"/>
          <p14:tracePt t="48678" x="8229600" y="5251450"/>
          <p14:tracePt t="48686" x="8235950" y="5264150"/>
          <p14:tracePt t="48692" x="8235950" y="5276850"/>
          <p14:tracePt t="48699" x="8242300" y="5283200"/>
          <p14:tracePt t="48744" x="8235950" y="5283200"/>
          <p14:tracePt t="48759" x="8235950" y="5276850"/>
          <p14:tracePt t="48761" x="8235950" y="5270500"/>
          <p14:tracePt t="48763" x="8242300" y="5270500"/>
          <p14:tracePt t="48768" x="8261350" y="5257800"/>
          <p14:tracePt t="48776" x="8299450" y="5245100"/>
          <p14:tracePt t="48782" x="8350250" y="5219700"/>
          <p14:tracePt t="48789" x="8401050" y="5213350"/>
          <p14:tracePt t="48796" x="8458200" y="5194300"/>
          <p14:tracePt t="48803" x="8521700" y="5181600"/>
          <p14:tracePt t="48810" x="8585200" y="5175250"/>
          <p14:tracePt t="48817" x="8642350" y="5175250"/>
          <p14:tracePt t="48824" x="8699500" y="5175250"/>
          <p14:tracePt t="48831" x="8756650" y="5175250"/>
          <p14:tracePt t="48838" x="8794750" y="5181600"/>
          <p14:tracePt t="48845" x="8826500" y="5194300"/>
          <p14:tracePt t="48852" x="8858250" y="5213350"/>
          <p14:tracePt t="48859" x="8890000" y="5232400"/>
          <p14:tracePt t="48866" x="8921750" y="5257800"/>
          <p14:tracePt t="48873" x="8947150" y="5289550"/>
          <p14:tracePt t="48880" x="8972550" y="5321300"/>
          <p14:tracePt t="48887" x="8997950" y="5353050"/>
          <p14:tracePt t="48894" x="9023350" y="5378450"/>
          <p14:tracePt t="48901" x="9036050" y="5403850"/>
          <p14:tracePt t="48907" x="9055100" y="5422900"/>
          <p14:tracePt t="48914" x="9067800" y="5441950"/>
          <p14:tracePt t="48921" x="9080500" y="5448300"/>
          <p14:tracePt t="48928" x="9080500" y="5454650"/>
          <p14:tracePt t="48935" x="9086850" y="5454650"/>
          <p14:tracePt t="48972" x="9093200" y="5454650"/>
          <p14:tracePt t="48973" x="9099550" y="5448300"/>
          <p14:tracePt t="48977" x="9105900" y="5441950"/>
          <p14:tracePt t="48984" x="9137650" y="5422900"/>
          <p14:tracePt t="48991" x="9169400" y="5403850"/>
          <p14:tracePt t="48998" x="9220200" y="5384800"/>
          <p14:tracePt t="49005" x="9277350" y="5359400"/>
          <p14:tracePt t="49012" x="9353550" y="5334000"/>
          <p14:tracePt t="49019" x="9429750" y="5314950"/>
          <p14:tracePt t="49026" x="9512300" y="5302250"/>
          <p14:tracePt t="49033" x="9563100" y="5289550"/>
          <p14:tracePt t="49039" x="9620250" y="5283200"/>
          <p14:tracePt t="49046" x="9664700" y="5283200"/>
          <p14:tracePt t="49053" x="9702800" y="5283200"/>
          <p14:tracePt t="49060" x="9734550" y="5283200"/>
          <p14:tracePt t="49061" x="9740900" y="5283200"/>
          <p14:tracePt t="49067" x="9766300" y="5283200"/>
          <p14:tracePt t="49074" x="9785350" y="5289550"/>
          <p14:tracePt t="49081" x="9804400" y="5302250"/>
          <p14:tracePt t="49088" x="9817100" y="5308600"/>
          <p14:tracePt t="49095" x="9829800" y="5321300"/>
          <p14:tracePt t="49102" x="9842500" y="5334000"/>
          <p14:tracePt t="49109" x="9855200" y="5346700"/>
          <p14:tracePt t="49116" x="9867900" y="5359400"/>
          <p14:tracePt t="49123" x="9874250" y="5372100"/>
          <p14:tracePt t="49130" x="9880600" y="5384800"/>
          <p14:tracePt t="49137" x="9886950" y="5384800"/>
          <p14:tracePt t="49144" x="9886950" y="5391150"/>
          <p14:tracePt t="49158" x="9893300" y="5391150"/>
          <p14:tracePt t="49169" x="9899650" y="5391150"/>
          <p14:tracePt t="49171" x="9899650" y="5384800"/>
          <p14:tracePt t="49178" x="9918700" y="5372100"/>
          <p14:tracePt t="49185" x="9937750" y="5353050"/>
          <p14:tracePt t="49192" x="9950450" y="5334000"/>
          <p14:tracePt t="49199" x="9969500" y="5308600"/>
          <p14:tracePt t="49206" x="9988550" y="5283200"/>
          <p14:tracePt t="49213" x="10007600" y="5264150"/>
          <p14:tracePt t="49220" x="10026650" y="5238750"/>
          <p14:tracePt t="49227" x="10039350" y="5219700"/>
          <p14:tracePt t="49234" x="10052050" y="5207000"/>
          <p14:tracePt t="49241" x="10064750" y="5194300"/>
          <p14:tracePt t="49248" x="10071100" y="5187950"/>
          <p14:tracePt t="49255" x="10077450" y="5187950"/>
          <p14:tracePt t="49262" x="10077450" y="5181600"/>
          <p14:tracePt t="49277" x="10083800" y="5181600"/>
          <p14:tracePt t="49283" x="10090150" y="5181600"/>
          <p14:tracePt t="49290" x="10096500" y="5187950"/>
          <p14:tracePt t="49296" x="10102850" y="5200650"/>
          <p14:tracePt t="49303" x="10115550" y="5213350"/>
          <p14:tracePt t="49310" x="10128250" y="5232400"/>
          <p14:tracePt t="49317" x="10147300" y="5251450"/>
          <p14:tracePt t="49324" x="10160000" y="5276850"/>
          <p14:tracePt t="49331" x="10179050" y="5295900"/>
          <p14:tracePt t="49338" x="10191750" y="5321300"/>
          <p14:tracePt t="49345" x="10204450" y="5334000"/>
          <p14:tracePt t="49352" x="10223500" y="5359400"/>
          <p14:tracePt t="49359" x="10236200" y="5372100"/>
          <p14:tracePt t="49366" x="10255250" y="5384800"/>
          <p14:tracePt t="49373" x="10267950" y="5391150"/>
          <p14:tracePt t="49380" x="10280650" y="5391150"/>
          <p14:tracePt t="49387" x="10287000" y="5391150"/>
          <p14:tracePt t="49403" x="10293350" y="5391150"/>
          <p14:tracePt t="49408" x="10299700" y="5391150"/>
          <p14:tracePt t="49414" x="10299700" y="5384800"/>
          <p14:tracePt t="49421" x="10312400" y="5372100"/>
          <p14:tracePt t="49428" x="10325100" y="5365750"/>
          <p14:tracePt t="49435" x="10331450" y="5359400"/>
          <p14:tracePt t="49442" x="10344150" y="5353050"/>
          <p14:tracePt t="49449" x="10356850" y="5346700"/>
          <p14:tracePt t="49456" x="10369550" y="5340350"/>
          <p14:tracePt t="49463" x="10388600" y="5334000"/>
          <p14:tracePt t="49470" x="10407650" y="5334000"/>
          <p14:tracePt t="49477" x="10433050" y="5334000"/>
          <p14:tracePt t="49484" x="10458450" y="5334000"/>
          <p14:tracePt t="49491" x="10477500" y="5334000"/>
          <p14:tracePt t="49498" x="10490200" y="5334000"/>
          <p14:tracePt t="49505" x="10515600" y="5346700"/>
          <p14:tracePt t="49512" x="10541000" y="5353050"/>
          <p14:tracePt t="49519" x="10566400" y="5359400"/>
          <p14:tracePt t="49526" x="10591800" y="5372100"/>
          <p14:tracePt t="49533" x="10623550" y="5378450"/>
          <p14:tracePt t="49539" x="10655300" y="5391150"/>
          <p14:tracePt t="49546" x="10680700" y="5397500"/>
          <p14:tracePt t="49553" x="10693400" y="5403850"/>
          <p14:tracePt t="49560" x="10718800" y="5410200"/>
          <p14:tracePt t="49567" x="10737850" y="5410200"/>
          <p14:tracePt t="49574" x="10763250" y="5416550"/>
          <p14:tracePt t="49581" x="10782300" y="5422900"/>
          <p14:tracePt t="49588" x="10801350" y="5422900"/>
          <p14:tracePt t="49595" x="10814050" y="5422900"/>
          <p14:tracePt t="49602" x="10826750" y="5422900"/>
          <p14:tracePt t="49609" x="10839450" y="5422900"/>
          <p14:tracePt t="49616" x="10845800" y="5422900"/>
          <p14:tracePt t="49623" x="10858500" y="5416550"/>
          <p14:tracePt t="49630" x="10871200" y="5410200"/>
          <p14:tracePt t="49637" x="10883900" y="5410200"/>
          <p14:tracePt t="49644" x="10902950" y="5403850"/>
          <p14:tracePt t="49650" x="10928350" y="5403850"/>
          <p14:tracePt t="49657" x="10953750" y="5397500"/>
          <p14:tracePt t="49664" x="10991850" y="5397500"/>
          <p14:tracePt t="49671" x="11017250" y="5397500"/>
          <p14:tracePt t="49678" x="11042650" y="5391150"/>
          <p14:tracePt t="49685" x="11061700" y="5391150"/>
          <p14:tracePt t="49692" x="11074400" y="5391150"/>
          <p14:tracePt t="49699" x="11087100" y="5391150"/>
          <p14:tracePt t="49727" x="11093450" y="5391150"/>
          <p14:tracePt t="49981" x="11099800" y="5391150"/>
          <p14:tracePt t="50010" x="11106150" y="5391150"/>
          <p14:tracePt t="50019" x="11112500" y="5391150"/>
          <p14:tracePt t="50030" x="11118850" y="5391150"/>
          <p14:tracePt t="50035" x="11125200" y="5391150"/>
          <p14:tracePt t="50041" x="11131550" y="5391150"/>
          <p14:tracePt t="50046" x="11137900" y="5391150"/>
          <p14:tracePt t="50069" x="11144250" y="5391150"/>
          <p14:tracePt t="50082" x="11150600" y="5391150"/>
          <p14:tracePt t="50090" x="11156950" y="5391150"/>
          <p14:tracePt t="50092" x="11163300" y="5391150"/>
          <p14:tracePt t="50097" x="11169650" y="5391150"/>
          <p14:tracePt t="50102" x="11176000" y="5391150"/>
          <p14:tracePt t="50109" x="11188700" y="5391150"/>
          <p14:tracePt t="50116" x="11195050" y="5384800"/>
          <p14:tracePt t="50124" x="11201400" y="5384800"/>
          <p14:tracePt t="50130" x="11207750" y="5378450"/>
          <p14:tracePt t="50137" x="11214100" y="5378450"/>
          <p14:tracePt t="50151" x="11220450" y="5378450"/>
          <p14:tracePt t="50208" x="11226800" y="5378450"/>
          <p14:tracePt t="50212" x="11233150" y="5378450"/>
          <p14:tracePt t="50216" x="11239500" y="5372100"/>
          <p14:tracePt t="50220" x="11252200" y="5372100"/>
          <p14:tracePt t="50227" x="11264900" y="5372100"/>
          <p14:tracePt t="50234" x="11277600" y="5365750"/>
          <p14:tracePt t="50241" x="11283950" y="5359400"/>
          <p14:tracePt t="50248" x="11296650" y="5359400"/>
          <p14:tracePt t="50255" x="11309350" y="5353050"/>
          <p14:tracePt t="50330" x="11315700" y="5353050"/>
          <p14:tracePt t="50453" x="11315700" y="5346700"/>
          <p14:tracePt t="50471" x="11309350" y="5346700"/>
          <p14:tracePt t="50493" x="11303000" y="5346700"/>
          <p14:tracePt t="50522" x="11296650" y="5346700"/>
          <p14:tracePt t="50524" x="11296650" y="5340350"/>
          <p14:tracePt t="50536" x="11290300" y="5340350"/>
          <p14:tracePt t="50561" x="11283950" y="5340350"/>
          <p14:tracePt t="50564" x="11283950" y="5334000"/>
          <p14:tracePt t="50584" x="11277600" y="5334000"/>
          <p14:tracePt t="50778" x="11283950" y="5334000"/>
          <p14:tracePt t="50795" x="11290300" y="5334000"/>
          <p14:tracePt t="50805" x="11296650" y="5334000"/>
          <p14:tracePt t="50824" x="11303000" y="5334000"/>
          <p14:tracePt t="50847" x="11309350" y="5334000"/>
          <p14:tracePt t="50890" x="11315700" y="5334000"/>
          <p14:tracePt t="50899" x="11322050" y="5334000"/>
          <p14:tracePt t="52548" x="11328400" y="5334000"/>
          <p14:tracePt t="52659" x="11334750" y="5334000"/>
          <p14:tracePt t="52975" x="11341100" y="5334000"/>
          <p14:tracePt t="52987" x="11347450" y="5334000"/>
          <p14:tracePt t="54785" x="11353800" y="5334000"/>
          <p14:tracePt t="54826" x="11360150" y="5334000"/>
          <p14:tracePt t="55139" x="11360150" y="5340350"/>
          <p14:tracePt t="55220" x="11353800" y="5340350"/>
          <p14:tracePt t="55231" x="11353800" y="5334000"/>
          <p14:tracePt t="55232" x="11347450" y="5334000"/>
          <p14:tracePt t="55239" x="11341100" y="5334000"/>
          <p14:tracePt t="55241" x="11341100" y="5327650"/>
          <p14:tracePt t="55248" x="11341100" y="5302250"/>
          <p14:tracePt t="55255" x="11341100" y="5245100"/>
          <p14:tracePt t="55262" x="11334750" y="5162550"/>
          <p14:tracePt t="55269" x="11334750" y="5080000"/>
          <p14:tracePt t="55276" x="11334750" y="4991100"/>
          <p14:tracePt t="55283" x="11334750" y="4889500"/>
          <p14:tracePt t="55289" x="11341100" y="4775200"/>
          <p14:tracePt t="55296" x="11341100" y="4648200"/>
          <p14:tracePt t="55303" x="11353800" y="4508500"/>
          <p14:tracePt t="55310" x="11360150" y="4356100"/>
          <p14:tracePt t="55317" x="11360150" y="4197350"/>
          <p14:tracePt t="55324" x="11360150" y="4057650"/>
          <p14:tracePt t="55331" x="11353800" y="3917950"/>
          <p14:tracePt t="55338" x="11347450" y="3790950"/>
          <p14:tracePt t="55345" x="11347450" y="3676650"/>
          <p14:tracePt t="55352" x="11341100" y="3581400"/>
          <p14:tracePt t="55359" x="11341100" y="3498850"/>
          <p14:tracePt t="55366" x="11341100" y="3416300"/>
          <p14:tracePt t="55373" x="11353800" y="3333750"/>
          <p14:tracePt t="55380" x="11366500" y="3263900"/>
          <p14:tracePt t="55387" x="11379200" y="3187700"/>
          <p14:tracePt t="55394" x="11391900" y="3124200"/>
          <p14:tracePt t="55401" x="11398250" y="3079750"/>
          <p14:tracePt t="55408" x="11410950" y="3028950"/>
          <p14:tracePt t="55414" x="11417300" y="2984500"/>
          <p14:tracePt t="55421" x="11423650" y="2946400"/>
          <p14:tracePt t="55428" x="11436350" y="2914650"/>
          <p14:tracePt t="55435" x="11442700" y="2889250"/>
          <p14:tracePt t="55442" x="11455400" y="2863850"/>
          <p14:tracePt t="55449" x="11461750" y="2851150"/>
          <p14:tracePt t="55456" x="11474450" y="2832100"/>
          <p14:tracePt t="55463" x="11487150" y="2813050"/>
          <p14:tracePt t="55470" x="11506200" y="2787650"/>
          <p14:tracePt t="55477" x="11525250" y="2762250"/>
          <p14:tracePt t="55484" x="11544300" y="2730500"/>
          <p14:tracePt t="55491" x="11563350" y="2698750"/>
          <p14:tracePt t="55498" x="11569700" y="2667000"/>
          <p14:tracePt t="55505" x="11576050" y="2635250"/>
          <p14:tracePt t="55512" x="11588750" y="2616200"/>
          <p14:tracePt t="55519" x="11588750" y="2590800"/>
          <p14:tracePt t="55526" x="11588750" y="2578100"/>
          <p14:tracePt t="55533" x="11588750" y="2571750"/>
          <p14:tracePt t="55583" x="11588750" y="2565400"/>
          <p14:tracePt t="55587" x="11595100" y="2565400"/>
          <p14:tracePt t="55588" x="11595100" y="2559050"/>
          <p14:tracePt t="55595" x="11595100" y="2546350"/>
          <p14:tracePt t="55602" x="11595100" y="2540000"/>
          <p14:tracePt t="55609" x="11601450" y="2540000"/>
          <p14:tracePt t="55616" x="11601450" y="2533650"/>
          <p14:tracePt t="55630" x="11601450" y="2527300"/>
          <p14:tracePt t="55637" x="11607800" y="2520950"/>
          <p14:tracePt t="55644" x="11614150" y="2514600"/>
          <p14:tracePt t="55651" x="11620500" y="2508250"/>
          <p14:tracePt t="55658" x="11626850" y="2508250"/>
          <p14:tracePt t="55665" x="11626850" y="2501900"/>
          <p14:tracePt t="55871" x="11626850" y="2508250"/>
          <p14:tracePt t="55876" x="11626850" y="2514600"/>
          <p14:tracePt t="55880" x="11626850" y="2520950"/>
          <p14:tracePt t="55883" x="11626850" y="2527300"/>
          <p14:tracePt t="55888" x="11626850" y="2533650"/>
          <p14:tracePt t="55894" x="11626850" y="2540000"/>
          <p14:tracePt t="55901" x="11620500" y="2546350"/>
          <p14:tracePt t="55907" x="11620500" y="2552700"/>
          <p14:tracePt t="55914" x="11620500" y="2559050"/>
          <p14:tracePt t="55929" x="11614150" y="2559050"/>
          <p14:tracePt t="56574" x="11614150" y="2565400"/>
          <p14:tracePt t="56576" x="11607800" y="2571750"/>
          <p14:tracePt t="56581" x="11601450" y="2590800"/>
          <p14:tracePt t="56588" x="11588750" y="2635250"/>
          <p14:tracePt t="56595" x="11576050" y="2686050"/>
          <p14:tracePt t="56602" x="11557000" y="2736850"/>
          <p14:tracePt t="56609" x="11544300" y="2787650"/>
          <p14:tracePt t="56616" x="11525250" y="2838450"/>
          <p14:tracePt t="56623" x="11506200" y="2901950"/>
          <p14:tracePt t="56630" x="11487150" y="2965450"/>
          <p14:tracePt t="56637" x="11461750" y="3028950"/>
          <p14:tracePt t="56644" x="11442700" y="3105150"/>
          <p14:tracePt t="56651" x="11430000" y="3168650"/>
          <p14:tracePt t="56657" x="11410950" y="3238500"/>
          <p14:tracePt t="56658" x="11410950" y="3244850"/>
          <p14:tracePt t="56664" x="11398250" y="3308350"/>
          <p14:tracePt t="56671" x="11385550" y="3378200"/>
          <p14:tracePt t="56678" x="11366500" y="3454400"/>
          <p14:tracePt t="56685" x="11353800" y="3524250"/>
          <p14:tracePt t="56692" x="11341100" y="3606800"/>
          <p14:tracePt t="56699" x="11328400" y="3676650"/>
          <p14:tracePt t="56706" x="11315700" y="3759200"/>
          <p14:tracePt t="56713" x="11309350" y="3835400"/>
          <p14:tracePt t="56720" x="11290300" y="3905250"/>
          <p14:tracePt t="56727" x="11277600" y="3968750"/>
          <p14:tracePt t="56734" x="11264900" y="4025900"/>
          <p14:tracePt t="56741" x="11252200" y="4076700"/>
          <p14:tracePt t="56748" x="11239500" y="4127500"/>
          <p14:tracePt t="56755" x="11226800" y="4165600"/>
          <p14:tracePt t="56762" x="11220450" y="4210050"/>
          <p14:tracePt t="56769" x="11207750" y="4254500"/>
          <p14:tracePt t="56776" x="11201400" y="4292600"/>
          <p14:tracePt t="56782" x="11201400" y="4330700"/>
          <p14:tracePt t="56789" x="11195050" y="4362450"/>
          <p14:tracePt t="56796" x="11188700" y="4400550"/>
          <p14:tracePt t="56803" x="11188700" y="4438650"/>
          <p14:tracePt t="56810" x="11188700" y="4476750"/>
          <p14:tracePt t="56817" x="11188700" y="4514850"/>
          <p14:tracePt t="56824" x="11188700" y="4552950"/>
          <p14:tracePt t="56831" x="11188700" y="4584700"/>
          <p14:tracePt t="56838" x="11188700" y="4616450"/>
          <p14:tracePt t="56845" x="11195050" y="4654550"/>
          <p14:tracePt t="56852" x="11207750" y="4686300"/>
          <p14:tracePt t="56859" x="11214100" y="4724400"/>
          <p14:tracePt t="56866" x="11220450" y="4756150"/>
          <p14:tracePt t="56873" x="11226800" y="4787900"/>
          <p14:tracePt t="56880" x="11233150" y="4813300"/>
          <p14:tracePt t="56887" x="11245850" y="4845050"/>
          <p14:tracePt t="56894" x="11245850" y="4870450"/>
          <p14:tracePt t="56901" x="11252200" y="4895850"/>
          <p14:tracePt t="56908" x="11258550" y="4921250"/>
          <p14:tracePt t="56914" x="11271250" y="4946650"/>
          <p14:tracePt t="56921" x="11277600" y="4978400"/>
          <p14:tracePt t="56928" x="11290300" y="5010150"/>
          <p14:tracePt t="56935" x="11296650" y="5041900"/>
          <p14:tracePt t="56942" x="11303000" y="5067300"/>
          <p14:tracePt t="56949" x="11303000" y="5086350"/>
          <p14:tracePt t="56956" x="11303000" y="5099050"/>
          <p14:tracePt t="56963" x="11309350" y="5111750"/>
          <p14:tracePt t="56970" x="11309350" y="5118100"/>
          <p14:tracePt t="56977" x="11315700" y="5130800"/>
          <p14:tracePt t="56984" x="11315700" y="5143500"/>
          <p14:tracePt t="56991" x="11315700" y="5162550"/>
          <p14:tracePt t="56998" x="11322050" y="5175250"/>
          <p14:tracePt t="57005" x="11322050" y="5187950"/>
          <p14:tracePt t="57012" x="11322050" y="5207000"/>
          <p14:tracePt t="57019" x="11322050" y="5213350"/>
          <p14:tracePt t="57026" x="11328400" y="5219700"/>
          <p14:tracePt t="57033" x="11328400" y="5226050"/>
          <p14:tracePt t="57040" x="11328400" y="5232400"/>
          <p14:tracePt t="57154" x="11334750" y="5232400"/>
          <p14:tracePt t="57162" x="11334750" y="5238750"/>
          <p14:tracePt t="57165" x="11341100" y="5238750"/>
          <p14:tracePt t="57172" x="11341100" y="5245100"/>
          <p14:tracePt t="57178" x="11341100" y="5251450"/>
          <p14:tracePt t="57185" x="11347450" y="5251450"/>
          <p14:tracePt t="57186" x="11347450" y="5257800"/>
          <p14:tracePt t="57198" x="11347450" y="5264150"/>
          <p14:tracePt t="57212" x="11353800" y="5264150"/>
          <p14:tracePt t="57263" x="11353800" y="5270500"/>
          <p14:tracePt t="57286" x="11353800" y="5276850"/>
          <p14:tracePt t="57288" x="11360150" y="5276850"/>
          <p14:tracePt t="57289" x="11360150" y="5283200"/>
          <p14:tracePt t="57296" x="11366500" y="5283200"/>
          <p14:tracePt t="57303" x="11366500" y="5289550"/>
          <p14:tracePt t="57310" x="11372850" y="5295900"/>
          <p14:tracePt t="57548" x="11372850" y="5308600"/>
          <p14:tracePt t="57555" x="11372850" y="5314950"/>
          <p14:tracePt t="57600" x="11372850" y="5321300"/>
          <p14:tracePt t="57623" x="11372850" y="5327650"/>
          <p14:tracePt t="57645" x="11372850" y="5334000"/>
          <p14:tracePt t="57740" x="11372850" y="5340350"/>
          <p14:tracePt t="57796" x="11366500" y="5340350"/>
          <p14:tracePt t="57828" x="11360150" y="5340350"/>
          <p14:tracePt t="57869" x="11353800" y="5340350"/>
          <p14:tracePt t="57937" x="11347450" y="5340350"/>
          <p14:tracePt t="57962" x="11341100" y="5340350"/>
          <p14:tracePt t="57991" x="11334750" y="5340350"/>
          <p14:tracePt t="59321" x="11328400" y="5334000"/>
          <p14:tracePt t="59324" x="11309350" y="5327650"/>
          <p14:tracePt t="59331" x="11239500" y="5295900"/>
          <p14:tracePt t="59338" x="11118850" y="5245100"/>
          <p14:tracePt t="59345" x="10934700" y="5181600"/>
          <p14:tracePt t="59352" x="10706100" y="5105400"/>
          <p14:tracePt t="59359" x="10439400" y="5029200"/>
          <p14:tracePt t="59366" x="10121900" y="4940300"/>
          <p14:tracePt t="59373" x="9728200" y="4832350"/>
          <p14:tracePt t="59380" x="9302750" y="4724400"/>
          <p14:tracePt t="59387" x="8864600" y="4616450"/>
          <p14:tracePt t="59394" x="8413750" y="4495800"/>
          <p14:tracePt t="59401" x="7962900" y="4375150"/>
          <p14:tracePt t="59408" x="7524750" y="4260850"/>
          <p14:tracePt t="59414" x="7188200" y="4171950"/>
          <p14:tracePt t="59421" x="6788150" y="4051300"/>
          <p14:tracePt t="59428" x="6426200" y="3930650"/>
          <p14:tracePt t="59435" x="6121400" y="3803650"/>
          <p14:tracePt t="59442" x="5835650" y="3676650"/>
          <p14:tracePt t="59449" x="5588000" y="3556000"/>
          <p14:tracePt t="59456" x="5391150" y="3441700"/>
          <p14:tracePt t="59463" x="5238750" y="3359150"/>
          <p14:tracePt t="59470" x="5118100" y="3289300"/>
          <p14:tracePt t="59477" x="5035550" y="3238500"/>
          <p14:tracePt t="59484" x="4984750" y="3200400"/>
          <p14:tracePt t="59491" x="4959350" y="3175000"/>
          <p14:tracePt t="59498" x="4946650" y="3162300"/>
          <p14:tracePt t="59505" x="4940300" y="3155950"/>
          <p14:tracePt t="59512" x="4940300" y="3149600"/>
          <p14:tracePt t="59519" x="4933950" y="3149600"/>
          <p14:tracePt t="59526" x="4933950" y="3143250"/>
          <p14:tracePt t="59532" x="4927600" y="3136900"/>
          <p14:tracePt t="59539" x="4927600" y="3130550"/>
          <p14:tracePt t="59546" x="4921250" y="3130550"/>
          <p14:tracePt t="59639" x="4914900" y="3130550"/>
          <p14:tracePt t="59642" x="4908550" y="3130550"/>
          <p14:tracePt t="59644" x="4902200" y="3130550"/>
          <p14:tracePt t="59651" x="4870450" y="3124200"/>
          <p14:tracePt t="59658" x="4800600" y="3111500"/>
          <p14:tracePt t="59665" x="4718050" y="3098800"/>
          <p14:tracePt t="59671" x="4629150" y="3086100"/>
          <p14:tracePt t="59678" x="4521200" y="3073400"/>
          <p14:tracePt t="59685" x="4394200" y="3067050"/>
          <p14:tracePt t="59692" x="4267200" y="3048000"/>
          <p14:tracePt t="59699" x="4114800" y="3028950"/>
          <p14:tracePt t="59706" x="3956050" y="3003550"/>
          <p14:tracePt t="59713" x="3803650" y="2965450"/>
          <p14:tracePt t="59720" x="3670300" y="2921000"/>
          <p14:tracePt t="59727" x="3562350" y="2870200"/>
          <p14:tracePt t="59734" x="3479800" y="2813050"/>
          <p14:tracePt t="59741" x="3422650" y="2768600"/>
          <p14:tracePt t="59748" x="3390900" y="2724150"/>
          <p14:tracePt t="59755" x="3365500" y="2686050"/>
          <p14:tracePt t="59762" x="3352800" y="2654300"/>
          <p14:tracePt t="59769" x="3352800" y="2635250"/>
          <p14:tracePt t="59776" x="3352800" y="2628900"/>
          <p14:tracePt t="59783" x="3346450" y="2622550"/>
          <p14:tracePt t="59826" x="3346450" y="2635250"/>
          <p14:tracePt t="59827" x="3352800" y="2635250"/>
          <p14:tracePt t="59831" x="3371850" y="2667000"/>
          <p14:tracePt t="59838" x="3409950" y="2717800"/>
          <p14:tracePt t="59845" x="3473450" y="2794000"/>
          <p14:tracePt t="59852" x="3536950" y="2863850"/>
          <p14:tracePt t="59859" x="3625850" y="2933700"/>
          <p14:tracePt t="59866" x="3721100" y="2997200"/>
          <p14:tracePt t="59873" x="3816350" y="3041650"/>
          <p14:tracePt t="59880" x="3924300" y="3079750"/>
          <p14:tracePt t="59887" x="4038600" y="3111500"/>
          <p14:tracePt t="59894" x="4152900" y="3130550"/>
          <p14:tracePt t="59901" x="4260850" y="3136900"/>
          <p14:tracePt t="59908" x="4368800" y="3143250"/>
          <p14:tracePt t="59914" x="4451350" y="3130550"/>
          <p14:tracePt t="59921" x="4521200" y="3105150"/>
          <p14:tracePt t="59928" x="4565650" y="3079750"/>
          <p14:tracePt t="59935" x="4597400" y="3048000"/>
          <p14:tracePt t="59942" x="4610100" y="3016250"/>
          <p14:tracePt t="59949" x="4616450" y="2990850"/>
          <p14:tracePt t="59956" x="4616450" y="2959100"/>
          <p14:tracePt t="59963" x="4616450" y="2933700"/>
          <p14:tracePt t="59970" x="4610100" y="2908300"/>
          <p14:tracePt t="59977" x="4591050" y="2882900"/>
          <p14:tracePt t="59984" x="4572000" y="2857500"/>
          <p14:tracePt t="59991" x="4540250" y="2838450"/>
          <p14:tracePt t="59998" x="4508500" y="2819400"/>
          <p14:tracePt t="60005" x="4476750" y="2813050"/>
          <p14:tracePt t="60012" x="4445000" y="2800350"/>
          <p14:tracePt t="60019" x="4406900" y="2800350"/>
          <p14:tracePt t="60026" x="4387850" y="2800350"/>
          <p14:tracePt t="60033" x="4368800" y="2806700"/>
          <p14:tracePt t="60039" x="4343400" y="2819400"/>
          <p14:tracePt t="60046" x="4318000" y="2832100"/>
          <p14:tracePt t="60053" x="4292600" y="2857500"/>
          <p14:tracePt t="60060" x="4273550" y="2876550"/>
          <p14:tracePt t="60061" x="4267200" y="2876550"/>
          <p14:tracePt t="60067" x="4248150" y="2901950"/>
          <p14:tracePt t="60074" x="4229100" y="2927350"/>
          <p14:tracePt t="60081" x="4210050" y="2946400"/>
          <p14:tracePt t="60088" x="4197350" y="2971800"/>
          <p14:tracePt t="60095" x="4191000" y="2990850"/>
          <p14:tracePt t="60102" x="4178300" y="2997200"/>
          <p14:tracePt t="60109" x="4171950" y="3009900"/>
          <p14:tracePt t="60116" x="4171950" y="3022600"/>
          <p14:tracePt t="60123" x="4165600" y="3022600"/>
          <p14:tracePt t="60180" x="4159250" y="3022600"/>
          <p14:tracePt t="60256" x="4152900" y="3022600"/>
          <p14:tracePt t="60258" x="4146550" y="3022600"/>
          <p14:tracePt t="60262" x="4140200" y="3028950"/>
          <p14:tracePt t="60269" x="4114800" y="3035300"/>
          <p14:tracePt t="60276" x="4089400" y="3048000"/>
          <p14:tracePt t="60282" x="4057650" y="3060700"/>
          <p14:tracePt t="60289" x="4019550" y="3067050"/>
          <p14:tracePt t="60296" x="3975100" y="3086100"/>
          <p14:tracePt t="60303" x="3930650" y="3098800"/>
          <p14:tracePt t="60310" x="3892550" y="3117850"/>
          <p14:tracePt t="60317" x="3854450" y="3136900"/>
          <p14:tracePt t="60324" x="3816350" y="3149600"/>
          <p14:tracePt t="60331" x="3790950" y="3162300"/>
          <p14:tracePt t="60338" x="3778250" y="3168650"/>
          <p14:tracePt t="60345" x="3771900" y="3168650"/>
          <p14:tracePt t="60369" x="3771900" y="3175000"/>
          <p14:tracePt t="60405" x="3771900" y="3168650"/>
          <p14:tracePt t="60413" x="3771900" y="3162300"/>
          <p14:tracePt t="60414" x="3778250" y="3162300"/>
          <p14:tracePt t="60415" x="3778250" y="3155950"/>
          <p14:tracePt t="60421" x="3784600" y="3155950"/>
          <p14:tracePt t="60428" x="3790950" y="3143250"/>
          <p14:tracePt t="60435" x="3810000" y="3136900"/>
          <p14:tracePt t="60442" x="3822700" y="3124200"/>
          <p14:tracePt t="60449" x="3841750" y="3117850"/>
          <p14:tracePt t="60456" x="3860800" y="3105150"/>
          <p14:tracePt t="60463" x="3873500" y="3098800"/>
          <p14:tracePt t="60470" x="3886200" y="3092450"/>
          <p14:tracePt t="60477" x="3898900" y="3079750"/>
          <p14:tracePt t="60484" x="3905250" y="3079750"/>
          <p14:tracePt t="60491" x="3911600" y="3073400"/>
          <p14:tracePt t="60593" x="3911600" y="3067050"/>
          <p14:tracePt t="60596" x="3905250" y="3067050"/>
          <p14:tracePt t="60597" x="3898900" y="3067050"/>
          <p14:tracePt t="60602" x="3892550" y="3067050"/>
          <p14:tracePt t="60609" x="3873500" y="3060700"/>
          <p14:tracePt t="60616" x="3848100" y="3054350"/>
          <p14:tracePt t="60623" x="3835400" y="3048000"/>
          <p14:tracePt t="60630" x="3822700" y="3035300"/>
          <p14:tracePt t="60637" x="3816350" y="3028950"/>
          <p14:tracePt t="60644" x="3810000" y="3022600"/>
          <p14:tracePt t="60651" x="3803650" y="3016250"/>
          <p14:tracePt t="60658" x="3797300" y="3009900"/>
          <p14:tracePt t="60665" x="3790950" y="3009900"/>
          <p14:tracePt t="60694" x="3790950" y="3003550"/>
          <p14:tracePt t="60706" x="3803650" y="2997200"/>
          <p14:tracePt t="60710" x="3810000" y="2997200"/>
          <p14:tracePt t="60714" x="3816350" y="2997200"/>
          <p14:tracePt t="60720" x="3829050" y="2997200"/>
          <p14:tracePt t="60727" x="3841750" y="2990850"/>
          <p14:tracePt t="60734" x="3854450" y="2990850"/>
          <p14:tracePt t="60741" x="3867150" y="2990850"/>
          <p14:tracePt t="60818" x="3873500" y="2990850"/>
          <p14:tracePt t="60829" x="3879850" y="2990850"/>
          <p14:tracePt t="60859" x="3886200" y="2990850"/>
          <p14:tracePt t="60879" x="3879850" y="2990850"/>
          <p14:tracePt t="60881" x="3873500" y="2990850"/>
          <p14:tracePt t="60887" x="3860800" y="2990850"/>
          <p14:tracePt t="60894" x="3841750" y="2990850"/>
          <p14:tracePt t="60901" x="3822700" y="2990850"/>
          <p14:tracePt t="60908" x="3810000" y="2990850"/>
          <p14:tracePt t="60914" x="3803650" y="2990850"/>
          <p14:tracePt t="60921" x="3797300" y="3003550"/>
          <p14:tracePt t="60928" x="3790950" y="3003550"/>
          <p14:tracePt t="60935" x="3784600" y="3003550"/>
          <p14:tracePt t="61193" x="3778250" y="3003550"/>
          <p14:tracePt t="61194" x="3771900" y="3003550"/>
          <p14:tracePt t="61199" x="3759200" y="3003550"/>
          <p14:tracePt t="61206" x="3727450" y="3003550"/>
          <p14:tracePt t="61213" x="3689350" y="3003550"/>
          <p14:tracePt t="61220" x="3651250" y="3003550"/>
          <p14:tracePt t="61227" x="3613150" y="3003550"/>
          <p14:tracePt t="61234" x="3575050" y="3003550"/>
          <p14:tracePt t="61241" x="3549650" y="3003550"/>
          <p14:tracePt t="61248" x="3524250" y="3003550"/>
          <p14:tracePt t="61255" x="3505200" y="3003550"/>
          <p14:tracePt t="61262" x="3498850" y="3003550"/>
          <p14:tracePt t="61315" x="3492500" y="3003550"/>
          <p14:tracePt t="61338" x="3492500" y="2997200"/>
          <p14:tracePt t="61348" x="3492500" y="2990850"/>
          <p14:tracePt t="61355" x="3498850" y="2990850"/>
          <p14:tracePt t="61356" x="3498850" y="2984500"/>
          <p14:tracePt t="61359" x="3505200" y="2984500"/>
          <p14:tracePt t="61366" x="3530600" y="2978150"/>
          <p14:tracePt t="61373" x="3562350" y="2971800"/>
          <p14:tracePt t="61380" x="3613150" y="2965450"/>
          <p14:tracePt t="61387" x="3689350" y="2965450"/>
          <p14:tracePt t="61394" x="3797300" y="2959100"/>
          <p14:tracePt t="61401" x="3930650" y="2959100"/>
          <p14:tracePt t="61408" x="4114800" y="2959100"/>
          <p14:tracePt t="61415" x="4305300" y="2978150"/>
          <p14:tracePt t="61421" x="4578350" y="3003550"/>
          <p14:tracePt t="61428" x="4908550" y="3048000"/>
          <p14:tracePt t="61435" x="5270500" y="3092450"/>
          <p14:tracePt t="61442" x="5657850" y="3162300"/>
          <p14:tracePt t="61449" x="6032500" y="3225800"/>
          <p14:tracePt t="61456" x="6432550" y="3308350"/>
          <p14:tracePt t="61463" x="6826250" y="3390900"/>
          <p14:tracePt t="61470" x="7207250" y="3486150"/>
          <p14:tracePt t="61477" x="7562850" y="3581400"/>
          <p14:tracePt t="61484" x="7905750" y="3689350"/>
          <p14:tracePt t="61491" x="8216900" y="3790950"/>
          <p14:tracePt t="61498" x="8483600" y="3905250"/>
          <p14:tracePt t="61505" x="8674100" y="3987800"/>
          <p14:tracePt t="61512" x="8832850" y="4070350"/>
          <p14:tracePt t="61519" x="8934450" y="4133850"/>
          <p14:tracePt t="61526" x="8997950" y="4191000"/>
          <p14:tracePt t="61532" x="9029700" y="4222750"/>
          <p14:tracePt t="61539" x="9055100" y="4254500"/>
          <p14:tracePt t="61546" x="9074150" y="4279900"/>
          <p14:tracePt t="61553" x="9080500" y="4305300"/>
          <p14:tracePt t="61560" x="9093200" y="4330700"/>
          <p14:tracePt t="61567" x="9099550" y="4356100"/>
          <p14:tracePt t="61574" x="9105900" y="4387850"/>
          <p14:tracePt t="61581" x="9112250" y="4413250"/>
          <p14:tracePt t="61588" x="9118600" y="4438650"/>
          <p14:tracePt t="61595" x="9124950" y="4457700"/>
          <p14:tracePt t="61602" x="9131300" y="4476750"/>
          <p14:tracePt t="61609" x="9137650" y="4483100"/>
          <p14:tracePt t="61616" x="9137650" y="4495800"/>
          <p14:tracePt t="61623" x="9144000" y="4508500"/>
          <p14:tracePt t="61630" x="9150350" y="4521200"/>
          <p14:tracePt t="61637" x="9156700" y="4540250"/>
          <p14:tracePt t="61644" x="9169400" y="4565650"/>
          <p14:tracePt t="61651" x="9182100" y="4597400"/>
          <p14:tracePt t="61658" x="9201150" y="4622800"/>
          <p14:tracePt t="61664" x="9213850" y="4648200"/>
          <p14:tracePt t="61671" x="9232900" y="4667250"/>
          <p14:tracePt t="61678" x="9258300" y="4692650"/>
          <p14:tracePt t="61685" x="9271000" y="4711700"/>
          <p14:tracePt t="61692" x="9302750" y="4724400"/>
          <p14:tracePt t="61699" x="9340850" y="4743450"/>
          <p14:tracePt t="61706" x="9398000" y="4768850"/>
          <p14:tracePt t="61713" x="9486900" y="4781550"/>
          <p14:tracePt t="61720" x="9588500" y="4800600"/>
          <p14:tracePt t="61727" x="9709150" y="4813300"/>
          <p14:tracePt t="61734" x="9823450" y="4819650"/>
          <p14:tracePt t="61741" x="9950450" y="4826000"/>
          <p14:tracePt t="61748" x="10077450" y="4826000"/>
          <p14:tracePt t="61755" x="10204450" y="4826000"/>
          <p14:tracePt t="61762" x="10331450" y="4826000"/>
          <p14:tracePt t="61769" x="10477500" y="4832350"/>
          <p14:tracePt t="61776" x="10623550" y="4832350"/>
          <p14:tracePt t="61783" x="10763250" y="4838700"/>
          <p14:tracePt t="61789" x="10871200" y="4845050"/>
          <p14:tracePt t="61796" x="10972800" y="4851400"/>
          <p14:tracePt t="61803" x="11055350" y="4857750"/>
          <p14:tracePt t="61810" x="11093450" y="4864100"/>
          <p14:tracePt t="61817" x="11106150" y="4864100"/>
          <p14:tracePt t="61831" x="11112500" y="4864100"/>
          <p14:tracePt t="61860" x="11112500" y="4870450"/>
          <p14:tracePt t="61865" x="11118850" y="4870450"/>
          <p14:tracePt t="61873" x="11125200" y="4876800"/>
          <p14:tracePt t="61880" x="11125200" y="4889500"/>
          <p14:tracePt t="61887" x="11131550" y="4914900"/>
          <p14:tracePt t="61894" x="11137900" y="4940300"/>
          <p14:tracePt t="61901" x="11144250" y="4965700"/>
          <p14:tracePt t="61908" x="11156950" y="5010150"/>
          <p14:tracePt t="61914" x="11163300" y="5041900"/>
          <p14:tracePt t="61921" x="11176000" y="5086350"/>
          <p14:tracePt t="61928" x="11188700" y="5118100"/>
          <p14:tracePt t="61935" x="11195050" y="5149850"/>
          <p14:tracePt t="61942" x="11201400" y="5168900"/>
          <p14:tracePt t="61949" x="11201400" y="5181600"/>
          <p14:tracePt t="61956" x="11201400" y="5187950"/>
          <p14:tracePt t="61963" x="11201400" y="5194300"/>
          <p14:tracePt t="61970" x="11207750" y="5207000"/>
          <p14:tracePt t="61977" x="11214100" y="5219700"/>
          <p14:tracePt t="61984" x="11220450" y="5245100"/>
          <p14:tracePt t="61991" x="11220450" y="5264150"/>
          <p14:tracePt t="61998" x="11226800" y="5283200"/>
          <p14:tracePt t="62005" x="11239500" y="5308600"/>
          <p14:tracePt t="62012" x="11245850" y="5321300"/>
          <p14:tracePt t="62019" x="11258550" y="5334000"/>
          <p14:tracePt t="62026" x="11264900" y="5340350"/>
          <p14:tracePt t="62069" x="11264900" y="5346700"/>
          <p14:tracePt t="62082" x="11271250" y="5346700"/>
          <p14:tracePt t="62084" x="11271250" y="5353050"/>
          <p14:tracePt t="62092" x="11271250" y="5359400"/>
          <p14:tracePt t="62100" x="11277600" y="5359400"/>
          <p14:tracePt t="62112" x="11277600" y="5365750"/>
          <p14:tracePt t="62123" x="11283950" y="5365750"/>
          <p14:tracePt t="62134" x="11290300" y="5365750"/>
          <p14:tracePt t="62146" x="11290300" y="5372100"/>
          <p14:tracePt t="62155" x="11296650" y="5372100"/>
          <p14:tracePt t="62162" x="11296650" y="5378450"/>
          <p14:tracePt t="62165" x="11303000" y="5384800"/>
          <p14:tracePt t="62176" x="11303000" y="5391150"/>
          <p14:tracePt t="62178" x="11309350" y="5391150"/>
          <p14:tracePt t="62187" x="11309350" y="5397500"/>
          <p14:tracePt t="62195" x="11315700" y="5397500"/>
          <p14:tracePt t="62199" x="11315700" y="5403850"/>
          <p14:tracePt t="62200" x="11322050" y="5403850"/>
          <p14:tracePt t="62206" x="11322050" y="5410200"/>
          <p14:tracePt t="62213" x="11328400" y="5410200"/>
          <p14:tracePt t="62220" x="11334750" y="5416550"/>
          <p14:tracePt t="62264" x="11341100" y="5416550"/>
          <p14:tracePt t="62364" x="11347450" y="5416550"/>
          <p14:tracePt t="62371" x="11347450" y="5410200"/>
          <p14:tracePt t="62385" x="11347450" y="5403850"/>
          <p14:tracePt t="62426" x="11347450" y="5397500"/>
          <p14:tracePt t="62530" x="11347450" y="5391150"/>
          <p14:tracePt t="62588" x="11347450" y="5384800"/>
          <p14:tracePt t="62596" x="11347450" y="5378450"/>
          <p14:tracePt t="62608" x="11347450" y="5372100"/>
          <p14:tracePt t="62613" x="11347450" y="5365750"/>
          <p14:tracePt t="62621" x="11347450" y="5359400"/>
          <p14:tracePt t="62622" x="11353800" y="5359400"/>
          <p14:tracePt t="62626" x="11353800" y="5353050"/>
          <p14:tracePt t="62633" x="11353800" y="5346700"/>
          <p14:tracePt t="62638" x="11360150" y="5346700"/>
          <p14:tracePt t="62644" x="11360150" y="5340350"/>
          <p14:tracePt t="62651" x="11360150" y="5334000"/>
          <p14:tracePt t="62658" x="11366500" y="5327650"/>
          <p14:tracePt t="62665" x="11372850" y="5321300"/>
          <p14:tracePt t="62672" x="11372850" y="5314950"/>
          <p14:tracePt t="62678" x="11379200" y="5308600"/>
          <p14:tracePt t="62685" x="11379200" y="5302250"/>
          <p14:tracePt t="62692" x="11379200" y="5295900"/>
          <p14:tracePt t="62699" x="11385550" y="5295900"/>
          <p14:tracePt t="62706" x="11385550" y="5289550"/>
          <p14:tracePt t="62746" x="11385550" y="5283200"/>
          <p14:tracePt t="62751" x="11385550" y="5276850"/>
          <p14:tracePt t="62756" x="11391900" y="5276850"/>
          <p14:tracePt t="62758" x="11391900" y="5270500"/>
          <p14:tracePt t="62763" x="11398250" y="5270500"/>
          <p14:tracePt t="62769" x="11398250" y="5264150"/>
          <p14:tracePt t="62776" x="11398250" y="5257800"/>
          <p14:tracePt t="62783" x="11404600" y="5251450"/>
          <p14:tracePt t="62790" x="11404600" y="5245100"/>
          <p14:tracePt t="62796" x="11404600" y="5238750"/>
          <p14:tracePt t="62803" x="11410950" y="5238750"/>
          <p14:tracePt t="62810" x="11410950" y="5232400"/>
          <p14:tracePt t="62830" x="11410950" y="5226050"/>
          <p14:tracePt t="62837" x="11410950" y="5219700"/>
          <p14:tracePt t="62845" x="11410950" y="5213350"/>
          <p14:tracePt t="62856" x="11417300" y="5213350"/>
          <p14:tracePt t="62858" x="11417300" y="5207000"/>
          <p14:tracePt t="62885" x="11417300" y="5200650"/>
          <p14:tracePt t="62909" x="11417300" y="5194300"/>
          <p14:tracePt t="62916" x="11423650" y="5194300"/>
          <p14:tracePt t="62919" x="11423650" y="5187950"/>
          <p14:tracePt t="62924" x="11423650" y="5181600"/>
          <p14:tracePt t="62929" x="11423650" y="5175250"/>
          <p14:tracePt t="62935" x="11430000" y="5168900"/>
          <p14:tracePt t="62942" x="11430000" y="5156200"/>
          <p14:tracePt t="62949" x="11430000" y="5149850"/>
          <p14:tracePt t="62956" x="11436350" y="5143500"/>
          <p14:tracePt t="62963" x="11436350" y="5130800"/>
          <p14:tracePt t="62970" x="11436350" y="5124450"/>
          <p14:tracePt t="62977" x="11442700" y="5118100"/>
          <p14:tracePt t="62984" x="11442700" y="5111750"/>
          <p14:tracePt t="63015" x="11442700" y="5105400"/>
          <p14:tracePt t="63023" x="11442700" y="5099050"/>
          <p14:tracePt t="63027" x="11442700" y="5092700"/>
          <p14:tracePt t="63034" x="11449050" y="5086350"/>
          <p14:tracePt t="63044" x="11449050" y="5080000"/>
          <p14:tracePt t="63063" x="11449050" y="5073650"/>
          <p14:tracePt t="63072" x="11449050" y="5067300"/>
          <p14:tracePt t="63107" x="11449050" y="5060950"/>
          <p14:tracePt t="63115" x="11449050" y="5054600"/>
          <p14:tracePt t="63117" x="11455400" y="5054600"/>
          <p14:tracePt t="63122" x="11455400" y="5048250"/>
          <p14:tracePt t="63124" x="11455400" y="5041900"/>
          <p14:tracePt t="63135" x="11461750" y="5035550"/>
          <p14:tracePt t="63186" x="11461750" y="5029200"/>
          <p14:tracePt t="63209" x="11461750" y="5022850"/>
          <p14:tracePt t="63210" x="11468100" y="5022850"/>
          <p14:tracePt t="63216" x="11474450" y="5022850"/>
          <p14:tracePt t="63220" x="11474450" y="5016500"/>
          <p14:tracePt t="63227" x="11480800" y="5010150"/>
          <p14:tracePt t="63234" x="11480800" y="5003800"/>
          <p14:tracePt t="63241" x="11487150" y="5003800"/>
          <p14:tracePt t="63248" x="11487150" y="4997450"/>
          <p14:tracePt t="63255" x="11493500" y="4997450"/>
          <p14:tracePt t="63295" x="11499850" y="4997450"/>
          <p14:tracePt t="63352" x="11506200" y="4997450"/>
          <p14:tracePt t="63381" x="11512550" y="4997450"/>
          <p14:tracePt t="63398" x="11518900" y="4997450"/>
          <p14:tracePt t="63420" x="11525250" y="4997450"/>
          <p14:tracePt t="63433" x="11531600" y="4997450"/>
          <p14:tracePt t="63449" x="11531600" y="5003800"/>
          <p14:tracePt t="63462" x="11537950" y="5003800"/>
          <p14:tracePt t="63467" x="11537950" y="5010150"/>
          <p14:tracePt t="63472" x="11537950" y="5016500"/>
          <p14:tracePt t="63485" x="11544300" y="5016500"/>
          <p14:tracePt t="63486" x="11544300" y="5022850"/>
          <p14:tracePt t="63499" x="11544300" y="5029200"/>
          <p14:tracePt t="63506" x="11544300" y="5035550"/>
          <p14:tracePt t="63507" x="11550650" y="5035550"/>
          <p14:tracePt t="63515" x="11550650" y="5041900"/>
          <p14:tracePt t="63519" x="11557000" y="5048250"/>
          <p14:tracePt t="63526" x="11557000" y="5054600"/>
          <p14:tracePt t="63533" x="11557000" y="5060950"/>
          <p14:tracePt t="63540" x="11563350" y="5073650"/>
          <p14:tracePt t="63546" x="11563350" y="5080000"/>
          <p14:tracePt t="63553" x="11563350" y="5086350"/>
          <p14:tracePt t="63560" x="11569700" y="5092700"/>
          <p14:tracePt t="63567" x="11569700" y="5099050"/>
          <p14:tracePt t="63574" x="11569700" y="5105400"/>
          <p14:tracePt t="63584" x="11569700" y="5111750"/>
          <p14:tracePt t="63593" x="11576050" y="5111750"/>
          <p14:tracePt t="63597" x="11576050" y="5118100"/>
          <p14:tracePt t="63602" x="11576050" y="5124450"/>
          <p14:tracePt t="63611" x="11582400" y="5124450"/>
          <p14:tracePt t="63616" x="11582400" y="5130800"/>
          <p14:tracePt t="63630" x="11582400" y="5137150"/>
          <p14:tracePt t="63656" x="11582400" y="5143500"/>
          <p14:tracePt t="63662" x="11582400" y="5149850"/>
          <p14:tracePt t="63663" x="11588750" y="5149850"/>
          <p14:tracePt t="63678" x="11588750" y="5156200"/>
          <p14:tracePt t="63688" x="11588750" y="5162550"/>
          <p14:tracePt t="63691" x="11595100" y="5162550"/>
          <p14:tracePt t="63696" x="11595100" y="5168900"/>
          <p14:tracePt t="63700" x="11595100" y="5175250"/>
          <p14:tracePt t="63711" x="11595100" y="5181600"/>
          <p14:tracePt t="63725" x="11601450" y="5187950"/>
          <p14:tracePt t="63736" x="11601450" y="5194300"/>
          <p14:tracePt t="63741" x="11601450" y="5200650"/>
          <p14:tracePt t="63744" x="11607800" y="5200650"/>
          <p14:tracePt t="63752" x="11607800" y="5207000"/>
          <p14:tracePt t="63764" x="11607800" y="5213350"/>
          <p14:tracePt t="63771" x="11607800" y="5219700"/>
          <p14:tracePt t="63777" x="11607800" y="5226050"/>
          <p14:tracePt t="63788" x="11607800" y="5232400"/>
          <p14:tracePt t="63794" x="11614150" y="5232400"/>
          <p14:tracePt t="63809" x="11614150" y="5238750"/>
          <p14:tracePt t="63859" x="11614150" y="5245100"/>
          <p14:tracePt t="63878" x="11620500" y="5251450"/>
          <p14:tracePt t="63886" x="11620500" y="5257800"/>
          <p14:tracePt t="63897" x="11620500" y="5264150"/>
          <p14:tracePt t="63907" x="11620500" y="5270500"/>
          <p14:tracePt t="63917" x="11620500" y="5276850"/>
          <p14:tracePt t="63923" x="11620500" y="5283200"/>
          <p14:tracePt t="63928" x="11626850" y="5283200"/>
          <p14:tracePt t="63933" x="11626850" y="5289550"/>
          <p14:tracePt t="63940" x="11626850" y="5295900"/>
          <p14:tracePt t="63947" x="11626850" y="5302250"/>
          <p14:tracePt t="63951" x="11626850" y="5308600"/>
          <p14:tracePt t="63958" x="11626850" y="5314950"/>
          <p14:tracePt t="63963" x="11633200" y="5314950"/>
          <p14:tracePt t="63970" x="11633200" y="5321300"/>
          <p14:tracePt t="63977" x="11633200" y="5327650"/>
          <p14:tracePt t="63984" x="11633200" y="5334000"/>
          <p14:tracePt t="63991" x="11633200" y="5340350"/>
          <p14:tracePt t="64008" x="11633200" y="5346700"/>
          <p14:tracePt t="64028" x="11633200" y="5353050"/>
          <p14:tracePt t="64032" x="11639550" y="5353050"/>
          <p14:tracePt t="64037" x="11639550" y="5359400"/>
          <p14:tracePt t="64048" x="11639550" y="5365750"/>
          <p14:tracePt t="64061" x="11639550" y="5372100"/>
          <p14:tracePt t="64075" x="11639550" y="5378450"/>
          <p14:tracePt t="64085" x="11639550" y="5384800"/>
          <p14:tracePt t="64115" x="11639550" y="5391150"/>
          <p14:tracePt t="64128" x="11639550" y="5397500"/>
          <p14:tracePt t="64137" x="11639550" y="5403850"/>
          <p14:tracePt t="64140" x="11645900" y="5403850"/>
          <p14:tracePt t="64144" x="11645900" y="5410200"/>
          <p14:tracePt t="64151" x="11645900" y="5416550"/>
          <p14:tracePt t="64158" x="11645900" y="5422900"/>
          <p14:tracePt t="64165" x="11645900" y="5435600"/>
          <p14:tracePt t="64171" x="11645900" y="5441950"/>
          <p14:tracePt t="64185" x="11645900" y="5448300"/>
          <p14:tracePt t="64530" x="11639550" y="5448300"/>
          <p14:tracePt t="64568" x="11633200" y="5448300"/>
          <p14:tracePt t="64597" x="11626850" y="5448300"/>
          <p14:tracePt t="64619" x="11620500" y="5448300"/>
          <p14:tracePt t="64667" x="11614150" y="5448300"/>
          <p14:tracePt t="64710" x="11614150" y="5441950"/>
          <p14:tracePt t="64722" x="11614150" y="5435600"/>
          <p14:tracePt t="64724" x="11614150" y="5429250"/>
          <p14:tracePt t="64727" x="11614150" y="5422900"/>
          <p14:tracePt t="64734" x="11614150" y="5397500"/>
          <p14:tracePt t="64741" x="11614150" y="5346700"/>
          <p14:tracePt t="64748" x="11620500" y="5295900"/>
          <p14:tracePt t="64755" x="11620500" y="5232400"/>
          <p14:tracePt t="64762" x="11633200" y="5149850"/>
          <p14:tracePt t="64769" x="11633200" y="5054600"/>
          <p14:tracePt t="64776" x="11639550" y="4953000"/>
          <p14:tracePt t="64783" x="11639550" y="4838700"/>
          <p14:tracePt t="64789" x="11645900" y="4737100"/>
          <p14:tracePt t="64796" x="11645900" y="4616450"/>
          <p14:tracePt t="64803" x="11652250" y="4495800"/>
          <p14:tracePt t="64810" x="11652250" y="4362450"/>
          <p14:tracePt t="64817" x="11652250" y="4222750"/>
          <p14:tracePt t="64824" x="11652250" y="4070350"/>
          <p14:tracePt t="64831" x="11652250" y="3911600"/>
          <p14:tracePt t="64838" x="11652250" y="3752850"/>
          <p14:tracePt t="64845" x="11639550" y="3606800"/>
          <p14:tracePt t="64852" x="11620500" y="3486150"/>
          <p14:tracePt t="64859" x="11595100" y="3390900"/>
          <p14:tracePt t="64866" x="11569700" y="3314700"/>
          <p14:tracePt t="64873" x="11544300" y="3251200"/>
          <p14:tracePt t="64880" x="11518900" y="3194050"/>
          <p14:tracePt t="64887" x="11499850" y="3149600"/>
          <p14:tracePt t="64894" x="11480800" y="3117850"/>
          <p14:tracePt t="64901" x="11461750" y="3086100"/>
          <p14:tracePt t="64908" x="11436350" y="3054350"/>
          <p14:tracePt t="64915" x="11423650" y="3035300"/>
          <p14:tracePt t="64921" x="11404600" y="3009900"/>
          <p14:tracePt t="64928" x="11391900" y="2990850"/>
          <p14:tracePt t="64935" x="11385550" y="2971800"/>
          <p14:tracePt t="64942" x="11372850" y="2952750"/>
          <p14:tracePt t="64949" x="11366500" y="2927350"/>
          <p14:tracePt t="64956" x="11360150" y="2901950"/>
          <p14:tracePt t="64963" x="11347450" y="2870200"/>
          <p14:tracePt t="64970" x="11341100" y="2825750"/>
          <p14:tracePt t="64977" x="11328400" y="2787650"/>
          <p14:tracePt t="64984" x="11315700" y="2736850"/>
          <p14:tracePt t="64991" x="11303000" y="2698750"/>
          <p14:tracePt t="64998" x="11290300" y="2654300"/>
          <p14:tracePt t="65005" x="11277600" y="2616200"/>
          <p14:tracePt t="65012" x="11271250" y="2584450"/>
          <p14:tracePt t="65019" x="11271250" y="2559050"/>
          <p14:tracePt t="65026" x="11271250" y="2533650"/>
          <p14:tracePt t="65033" x="11271250" y="2514600"/>
          <p14:tracePt t="65039" x="11271250" y="2495550"/>
          <p14:tracePt t="65046" x="11271250" y="2470150"/>
          <p14:tracePt t="65053" x="11271250" y="2457450"/>
          <p14:tracePt t="65060" x="11271250" y="2438400"/>
          <p14:tracePt t="65067" x="11271250" y="2419350"/>
          <p14:tracePt t="65074" x="11271250" y="2406650"/>
          <p14:tracePt t="65081" x="11271250" y="2387600"/>
          <p14:tracePt t="65088" x="11271250" y="2381250"/>
          <p14:tracePt t="65095" x="11271250" y="2368550"/>
          <p14:tracePt t="65123" x="11264900" y="2368550"/>
          <p14:tracePt t="65125" x="11258550" y="2368550"/>
          <p14:tracePt t="65130" x="11245850" y="2368550"/>
          <p14:tracePt t="65137" x="11207750" y="2374900"/>
          <p14:tracePt t="65144" x="11163300" y="2387600"/>
          <p14:tracePt t="65151" x="11087100" y="2400300"/>
          <p14:tracePt t="65158" x="11017250" y="2413000"/>
          <p14:tracePt t="65164" x="10915650" y="2432050"/>
          <p14:tracePt t="65165" x="10902950" y="2432050"/>
          <p14:tracePt t="65171" x="10795000" y="2451100"/>
          <p14:tracePt t="65178" x="10668000" y="2476500"/>
          <p14:tracePt t="65185" x="10553700" y="2495550"/>
          <p14:tracePt t="65192" x="10439400" y="2514600"/>
          <p14:tracePt t="65199" x="10344150" y="2527300"/>
          <p14:tracePt t="65206" x="10255250" y="2527300"/>
          <p14:tracePt t="65213" x="10191750" y="2527300"/>
          <p14:tracePt t="65220" x="10134600" y="2514600"/>
          <p14:tracePt t="65227" x="10102850" y="2495550"/>
          <p14:tracePt t="65234" x="10083800" y="2476500"/>
          <p14:tracePt t="65241" x="10077450" y="2457450"/>
          <p14:tracePt t="65248" x="10077450" y="2438400"/>
          <p14:tracePt t="65255" x="10077450" y="2413000"/>
          <p14:tracePt t="65262" x="10083800" y="2381250"/>
          <p14:tracePt t="65269" x="10109200" y="2355850"/>
          <p14:tracePt t="65276" x="10147300" y="2324100"/>
          <p14:tracePt t="65283" x="10198100" y="2298700"/>
          <p14:tracePt t="65289" x="10242550" y="2279650"/>
          <p14:tracePt t="65296" x="10299700" y="2260600"/>
          <p14:tracePt t="65303" x="10350500" y="2235200"/>
          <p14:tracePt t="65310" x="10401300" y="2222500"/>
          <p14:tracePt t="65317" x="10452100" y="2209800"/>
          <p14:tracePt t="65324" x="10502900" y="2209800"/>
          <p14:tracePt t="65331" x="10553700" y="2209800"/>
          <p14:tracePt t="65338" x="10604500" y="2209800"/>
          <p14:tracePt t="65345" x="10655300" y="2209800"/>
          <p14:tracePt t="65352" x="10699750" y="2228850"/>
          <p14:tracePt t="65359" x="10737850" y="2241550"/>
          <p14:tracePt t="65366" x="10775950" y="2260600"/>
          <p14:tracePt t="65373" x="10801350" y="2279650"/>
          <p14:tracePt t="65380" x="10826750" y="2311400"/>
          <p14:tracePt t="65387" x="10858500" y="2343150"/>
          <p14:tracePt t="65394" x="10890250" y="2387600"/>
          <p14:tracePt t="65401" x="10928350" y="2444750"/>
          <p14:tracePt t="65408" x="10972800" y="2501900"/>
          <p14:tracePt t="65415" x="11010900" y="2559050"/>
          <p14:tracePt t="65421" x="11049000" y="2616200"/>
          <p14:tracePt t="65428" x="11087100" y="2673350"/>
          <p14:tracePt t="65435" x="11131550" y="2724150"/>
          <p14:tracePt t="65442" x="11169650" y="2762250"/>
          <p14:tracePt t="65449" x="11207750" y="2787650"/>
          <p14:tracePt t="65456" x="11239500" y="2806700"/>
          <p14:tracePt t="65463" x="11271250" y="2825750"/>
          <p14:tracePt t="65470" x="11303000" y="2832100"/>
          <p14:tracePt t="65477" x="11315700" y="2832100"/>
          <p14:tracePt t="65484" x="11334750" y="2832100"/>
          <p14:tracePt t="65491" x="11353800" y="2832100"/>
          <p14:tracePt t="65498" x="11360150" y="2832100"/>
          <p14:tracePt t="65505" x="11366500" y="2825750"/>
          <p14:tracePt t="65512" x="11379200" y="2813050"/>
          <p14:tracePt t="65519" x="11385550" y="2806700"/>
          <p14:tracePt t="65526" x="11391900" y="2794000"/>
          <p14:tracePt t="65533" x="11398250" y="2781300"/>
          <p14:tracePt t="65539" x="11404600" y="2768600"/>
          <p14:tracePt t="65546" x="11417300" y="2755900"/>
          <p14:tracePt t="65554" x="11436350" y="2743200"/>
          <p14:tracePt t="65560" x="11455400" y="2717800"/>
          <p14:tracePt t="65561" x="11461750" y="2717800"/>
          <p14:tracePt t="65567" x="11487150" y="2705100"/>
          <p14:tracePt t="65574" x="11518900" y="2686050"/>
          <p14:tracePt t="65581" x="11544300" y="2667000"/>
          <p14:tracePt t="65588" x="11563350" y="2647950"/>
          <p14:tracePt t="65595" x="11582400" y="2635250"/>
          <p14:tracePt t="65602" x="11588750" y="2622550"/>
          <p14:tracePt t="65609" x="11595100" y="2616200"/>
          <p14:tracePt t="65775" x="11595100" y="2609850"/>
          <p14:tracePt t="69195" x="11588750" y="2609850"/>
          <p14:tracePt t="69199" x="11582400" y="2609850"/>
          <p14:tracePt t="69200" x="11576050" y="2609850"/>
          <p14:tracePt t="69206" x="11550650" y="2609850"/>
          <p14:tracePt t="69213" x="11493500" y="2609850"/>
          <p14:tracePt t="69220" x="11398250" y="2609850"/>
          <p14:tracePt t="69227" x="11245850" y="2622550"/>
          <p14:tracePt t="69234" x="11023600" y="2628900"/>
          <p14:tracePt t="69241" x="10706100" y="2635250"/>
          <p14:tracePt t="69248" x="10382250" y="2641600"/>
          <p14:tracePt t="69255" x="10026650" y="2660650"/>
          <p14:tracePt t="69262" x="9677400" y="2660650"/>
          <p14:tracePt t="69269" x="9334500" y="2692400"/>
          <p14:tracePt t="69276" x="9023350" y="2717800"/>
          <p14:tracePt t="69283" x="8699500" y="2749550"/>
          <p14:tracePt t="69290" x="8426450" y="2774950"/>
          <p14:tracePt t="69297" x="8121650" y="2800350"/>
          <p14:tracePt t="69303" x="7810500" y="2825750"/>
          <p14:tracePt t="69310" x="7499350" y="2838450"/>
          <p14:tracePt t="69317" x="7200900" y="2844800"/>
          <p14:tracePt t="69324" x="6934200" y="2844800"/>
          <p14:tracePt t="69331" x="6667500" y="2844800"/>
          <p14:tracePt t="69338" x="6438900" y="2844800"/>
          <p14:tracePt t="69345" x="6254750" y="2825750"/>
          <p14:tracePt t="69352" x="6102350" y="2813050"/>
          <p14:tracePt t="69359" x="5969000" y="2794000"/>
          <p14:tracePt t="69366" x="5867400" y="2794000"/>
          <p14:tracePt t="69373" x="5803900" y="2781300"/>
          <p14:tracePt t="69380" x="5765800" y="2781300"/>
          <p14:tracePt t="69387" x="5746750" y="27749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06C1-E3F0-4535-A71B-DAF7E407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AD238-C55C-4C14-8B7A-CB541AA80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Derivative of Function A was very different from Function B in almost all aspects</a:t>
            </a:r>
          </a:p>
          <a:p>
            <a:pPr lvl="1"/>
            <a:r>
              <a:rPr lang="en-US" dirty="0"/>
              <a:t>Derivative of Function A had less fluctuations in its data</a:t>
            </a:r>
          </a:p>
          <a:p>
            <a:pPr lvl="1"/>
            <a:r>
              <a:rPr lang="en-US" dirty="0"/>
              <a:t>Function B seemed to have a lot of noise (even after reducing it)</a:t>
            </a:r>
          </a:p>
          <a:p>
            <a:r>
              <a:rPr lang="en-US" dirty="0"/>
              <a:t>4 Methods used to compare the data</a:t>
            </a:r>
          </a:p>
          <a:p>
            <a:pPr lvl="1"/>
            <a:r>
              <a:rPr lang="en-US" dirty="0"/>
              <a:t>Axis, Magnitude, Degree was compared</a:t>
            </a:r>
          </a:p>
          <a:p>
            <a:pPr lvl="1"/>
            <a:r>
              <a:rPr lang="en-US" dirty="0"/>
              <a:t>Static methods simpler to implement, but error propagation (does not use all points available in Function B)</a:t>
            </a:r>
          </a:p>
          <a:p>
            <a:pPr lvl="1"/>
            <a:r>
              <a:rPr lang="en-US" dirty="0"/>
              <a:t>Dynamic methods harder to implement, but reduces error propagation (uses all points available in Function B)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95667E-07BD-4A89-AFEE-B822E399D8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9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276"/>
    </mc:Choice>
    <mc:Fallback>
      <p:transition spd="slow" advTm="83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74" x="5740400" y="2768600"/>
          <p14:tracePt t="875" x="5740400" y="2762250"/>
          <p14:tracePt t="876" x="5734050" y="2755900"/>
          <p14:tracePt t="883" x="5670550" y="2679700"/>
          <p14:tracePt t="889" x="5537200" y="2527300"/>
          <p14:tracePt t="896" x="5365750" y="2362200"/>
          <p14:tracePt t="903" x="5156200" y="2184400"/>
          <p14:tracePt t="910" x="4933950" y="2012950"/>
          <p14:tracePt t="917" x="4737100" y="1866900"/>
          <p14:tracePt t="924" x="4559300" y="1727200"/>
          <p14:tracePt t="931" x="4419600" y="1606550"/>
          <p14:tracePt t="938" x="4279900" y="1479550"/>
          <p14:tracePt t="945" x="4159250" y="1346200"/>
          <p14:tracePt t="952" x="4051300" y="1219200"/>
          <p14:tracePt t="959" x="3981450" y="1117600"/>
          <p14:tracePt t="966" x="3924300" y="1035050"/>
          <p14:tracePt t="973" x="3886200" y="971550"/>
          <p14:tracePt t="980" x="3873500" y="933450"/>
          <p14:tracePt t="987" x="3867150" y="914400"/>
          <p14:tracePt t="994" x="3867150" y="901700"/>
          <p14:tracePt t="1000" x="3867150" y="882650"/>
          <p14:tracePt t="1008" x="3886200" y="863600"/>
          <p14:tracePt t="1015" x="3911600" y="844550"/>
          <p14:tracePt t="1021" x="3937000" y="825500"/>
          <p14:tracePt t="1028" x="3975100" y="800100"/>
          <p14:tracePt t="1035" x="4013200" y="781050"/>
          <p14:tracePt t="1042" x="4057650" y="762000"/>
          <p14:tracePt t="1049" x="4095750" y="736600"/>
          <p14:tracePt t="1056" x="4121150" y="717550"/>
          <p14:tracePt t="1063" x="4152900" y="711200"/>
          <p14:tracePt t="1070" x="4159250" y="704850"/>
          <p14:tracePt t="1097" x="4165600" y="704850"/>
          <p14:tracePt t="1108" x="4171950" y="704850"/>
          <p14:tracePt t="1113" x="4178300" y="704850"/>
          <p14:tracePt t="1114" x="4184650" y="704850"/>
          <p14:tracePt t="1119" x="4191000" y="704850"/>
          <p14:tracePt t="1126" x="4203700" y="704850"/>
          <p14:tracePt t="1133" x="4216400" y="704850"/>
          <p14:tracePt t="1139" x="4222750" y="704850"/>
          <p14:tracePt t="8520" x="4229100" y="704850"/>
          <p14:tracePt t="8676" x="4235450" y="704850"/>
          <p14:tracePt t="8683" x="4241800" y="704850"/>
          <p14:tracePt t="8688" x="4248150" y="704850"/>
          <p14:tracePt t="9074" x="4241800" y="704850"/>
          <p14:tracePt t="9087" x="4235450" y="704850"/>
          <p14:tracePt t="9116" x="4229100" y="704850"/>
          <p14:tracePt t="9134" x="4222750" y="704850"/>
          <p14:tracePt t="9493" x="4222750" y="698500"/>
          <p14:tracePt t="12090" x="4216400" y="698500"/>
          <p14:tracePt t="12099" x="4210050" y="698500"/>
          <p14:tracePt t="12105" x="4203700" y="698500"/>
          <p14:tracePt t="12123" x="4197350" y="698500"/>
          <p14:tracePt t="12142" x="4191000" y="698500"/>
          <p14:tracePt t="12161" x="4184650" y="698500"/>
          <p14:tracePt t="12171" x="4178300" y="698500"/>
          <p14:tracePt t="12309" x="4178300" y="704850"/>
          <p14:tracePt t="12527" x="4171950" y="704850"/>
          <p14:tracePt t="12535" x="4165600" y="704850"/>
          <p14:tracePt t="12548" x="4159250" y="704850"/>
          <p14:tracePt t="12574" x="4152900" y="704850"/>
          <p14:tracePt t="12580" x="4152900" y="711200"/>
          <p14:tracePt t="12588" x="4146550" y="711200"/>
          <p14:tracePt t="12626" x="4140200" y="711200"/>
          <p14:tracePt t="12657" x="4133850" y="711200"/>
          <p14:tracePt t="12707" x="4127500" y="711200"/>
          <p14:tracePt t="12758" x="4121150" y="711200"/>
          <p14:tracePt t="13638" x="4121150" y="717550"/>
          <p14:tracePt t="14532" x="4127500" y="717550"/>
          <p14:tracePt t="14538" x="4133850" y="717550"/>
          <p14:tracePt t="14544" x="4140200" y="717550"/>
          <p14:tracePt t="17769" x="4146550" y="717550"/>
          <p14:tracePt t="17776" x="4152900" y="717550"/>
          <p14:tracePt t="17782" x="4159250" y="717550"/>
          <p14:tracePt t="17786" x="4165600" y="717550"/>
          <p14:tracePt t="17790" x="4171950" y="717550"/>
          <p14:tracePt t="17794" x="4178300" y="717550"/>
          <p14:tracePt t="17799" x="4191000" y="717550"/>
          <p14:tracePt t="17807" x="4216400" y="717550"/>
          <p14:tracePt t="17813" x="4235450" y="717550"/>
          <p14:tracePt t="17820" x="4254500" y="717550"/>
          <p14:tracePt t="17827" x="4273550" y="717550"/>
          <p14:tracePt t="17834" x="4292600" y="717550"/>
          <p14:tracePt t="17841" x="4311650" y="717550"/>
          <p14:tracePt t="17848" x="4318000" y="717550"/>
          <p14:tracePt t="18082" x="4324350" y="717550"/>
          <p14:tracePt t="18099" x="4324350" y="723900"/>
          <p14:tracePt t="18112" x="4324350" y="730250"/>
          <p14:tracePt t="18115" x="4324350" y="736600"/>
          <p14:tracePt t="18119" x="4330700" y="755650"/>
          <p14:tracePt t="18126" x="4343400" y="806450"/>
          <p14:tracePt t="18133" x="4362450" y="869950"/>
          <p14:tracePt t="18140" x="4381500" y="939800"/>
          <p14:tracePt t="18146" x="4394200" y="996950"/>
          <p14:tracePt t="18154" x="4413250" y="1060450"/>
          <p14:tracePt t="18160" x="4432300" y="1104900"/>
          <p14:tracePt t="18167" x="4451350" y="1155700"/>
          <p14:tracePt t="18174" x="4464050" y="1206500"/>
          <p14:tracePt t="18181" x="4483100" y="1250950"/>
          <p14:tracePt t="18188" x="4489450" y="1295400"/>
          <p14:tracePt t="18195" x="4495800" y="1339850"/>
          <p14:tracePt t="18202" x="4502150" y="1377950"/>
          <p14:tracePt t="18209" x="4508500" y="1422400"/>
          <p14:tracePt t="18216" x="4514850" y="1466850"/>
          <p14:tracePt t="18223" x="4521200" y="1517650"/>
          <p14:tracePt t="18230" x="4527550" y="1581150"/>
          <p14:tracePt t="18237" x="4533900" y="1651000"/>
          <p14:tracePt t="18244" x="4540250" y="1733550"/>
          <p14:tracePt t="18251" x="4546600" y="1816100"/>
          <p14:tracePt t="18258" x="4552950" y="1911350"/>
          <p14:tracePt t="18265" x="4572000" y="2025650"/>
          <p14:tracePt t="18271" x="4591050" y="2159000"/>
          <p14:tracePt t="18278" x="4603750" y="2317750"/>
          <p14:tracePt t="18285" x="4603750" y="2470150"/>
          <p14:tracePt t="18293" x="4552950" y="2679700"/>
          <p14:tracePt t="18294" x="4546600" y="2711450"/>
          <p14:tracePt t="18299" x="4495800" y="2844800"/>
          <p14:tracePt t="18306" x="4413250" y="3028950"/>
          <p14:tracePt t="18313" x="4330700" y="3213100"/>
          <p14:tracePt t="18320" x="4248150" y="3378200"/>
          <p14:tracePt t="18327" x="4178300" y="3517900"/>
          <p14:tracePt t="18334" x="4102100" y="3644900"/>
          <p14:tracePt t="18341" x="4032250" y="3752850"/>
          <p14:tracePt t="18348" x="3968750" y="3848100"/>
          <p14:tracePt t="18355" x="3898900" y="3930650"/>
          <p14:tracePt t="18362" x="3835400" y="4000500"/>
          <p14:tracePt t="18369" x="3765550" y="4070350"/>
          <p14:tracePt t="18376" x="3702050" y="4114800"/>
          <p14:tracePt t="18383" x="3644900" y="4152900"/>
          <p14:tracePt t="18390" x="3594100" y="4171950"/>
          <p14:tracePt t="18396" x="3562350" y="4184650"/>
          <p14:tracePt t="18403" x="3536950" y="4191000"/>
          <p14:tracePt t="18410" x="3517900" y="4191000"/>
          <p14:tracePt t="18417" x="3511550" y="4191000"/>
          <p14:tracePt t="18424" x="3505200" y="4191000"/>
          <p14:tracePt t="18432" x="3498850" y="4191000"/>
          <p14:tracePt t="18438" x="3498850" y="4178300"/>
          <p14:tracePt t="18445" x="3486150" y="4152900"/>
          <p14:tracePt t="18452" x="3486150" y="4121150"/>
          <p14:tracePt t="18459" x="3473450" y="4070350"/>
          <p14:tracePt t="18466" x="3473450" y="4000500"/>
          <p14:tracePt t="18473" x="3473450" y="3930650"/>
          <p14:tracePt t="18480" x="3479800" y="3854450"/>
          <p14:tracePt t="18487" x="3492500" y="3784600"/>
          <p14:tracePt t="18494" x="3517900" y="3708400"/>
          <p14:tracePt t="18501" x="3549650" y="3638550"/>
          <p14:tracePt t="18508" x="3587750" y="3562350"/>
          <p14:tracePt t="18514" x="3638550" y="3486150"/>
          <p14:tracePt t="18521" x="3702050" y="3403600"/>
          <p14:tracePt t="18528" x="3752850" y="3327400"/>
          <p14:tracePt t="18535" x="3803650" y="3257550"/>
          <p14:tracePt t="18542" x="3835400" y="3213100"/>
          <p14:tracePt t="18549" x="3873500" y="3162300"/>
          <p14:tracePt t="18556" x="3905250" y="3136900"/>
          <p14:tracePt t="18563" x="3930650" y="3111500"/>
          <p14:tracePt t="18570" x="3956050" y="3092450"/>
          <p14:tracePt t="18577" x="3981450" y="3079750"/>
          <p14:tracePt t="18584" x="4006850" y="3073400"/>
          <p14:tracePt t="18591" x="4025900" y="3067050"/>
          <p14:tracePt t="18598" x="4044950" y="3067050"/>
          <p14:tracePt t="18605" x="4057650" y="3067050"/>
          <p14:tracePt t="18612" x="4076700" y="3067050"/>
          <p14:tracePt t="18619" x="4095750" y="3079750"/>
          <p14:tracePt t="18626" x="4102100" y="3098800"/>
          <p14:tracePt t="18633" x="4121150" y="3130550"/>
          <p14:tracePt t="18639" x="4127500" y="3168650"/>
          <p14:tracePt t="18646" x="4146550" y="3213100"/>
          <p14:tracePt t="18653" x="4159250" y="3263900"/>
          <p14:tracePt t="18660" x="4178300" y="3327400"/>
          <p14:tracePt t="18667" x="4197350" y="3384550"/>
          <p14:tracePt t="18674" x="4210050" y="3429000"/>
          <p14:tracePt t="18681" x="4222750" y="3473450"/>
          <p14:tracePt t="18688" x="4241800" y="3511550"/>
          <p14:tracePt t="18695" x="4248150" y="3543300"/>
          <p14:tracePt t="18702" x="4260850" y="3562350"/>
          <p14:tracePt t="18709" x="4267200" y="3575050"/>
          <p14:tracePt t="18716" x="4273550" y="3581400"/>
          <p14:tracePt t="18801" x="4273550" y="3575050"/>
          <p14:tracePt t="18808" x="4273550" y="3568700"/>
          <p14:tracePt t="18813" x="4273550" y="3562350"/>
          <p14:tracePt t="18817" x="4273550" y="3556000"/>
          <p14:tracePt t="18820" x="4273550" y="3549650"/>
          <p14:tracePt t="18827" x="4273550" y="3536950"/>
          <p14:tracePt t="18834" x="4267200" y="3524250"/>
          <p14:tracePt t="18841" x="4267200" y="3511550"/>
          <p14:tracePt t="18848" x="4260850" y="3505200"/>
          <p14:tracePt t="18855" x="4254500" y="3492500"/>
          <p14:tracePt t="18869" x="4254500" y="3486150"/>
          <p14:tracePt t="18876" x="4248150" y="3486150"/>
          <p14:tracePt t="18892" x="4241800" y="3486150"/>
          <p14:tracePt t="18898" x="4235450" y="3486150"/>
          <p14:tracePt t="18899" x="4229100" y="3486150"/>
          <p14:tracePt t="18903" x="4222750" y="3486150"/>
          <p14:tracePt t="18910" x="4203700" y="3486150"/>
          <p14:tracePt t="18917" x="4184650" y="3486150"/>
          <p14:tracePt t="18924" x="4159250" y="3486150"/>
          <p14:tracePt t="18931" x="4127500" y="3486150"/>
          <p14:tracePt t="18938" x="4102100" y="3486150"/>
          <p14:tracePt t="18945" x="4076700" y="3492500"/>
          <p14:tracePt t="18952" x="4044950" y="3498850"/>
          <p14:tracePt t="18959" x="4019550" y="3505200"/>
          <p14:tracePt t="18966" x="4000500" y="3511550"/>
          <p14:tracePt t="18973" x="3981450" y="3517900"/>
          <p14:tracePt t="18980" x="3962400" y="3524250"/>
          <p14:tracePt t="18987" x="3949700" y="3530600"/>
          <p14:tracePt t="19089" x="3943350" y="3530600"/>
          <p14:tracePt t="19093" x="3937000" y="3530600"/>
          <p14:tracePt t="19099" x="3937000" y="3524250"/>
          <p14:tracePt t="19100" x="3937000" y="3517900"/>
          <p14:tracePt t="19105" x="3937000" y="3511550"/>
          <p14:tracePt t="19112" x="3937000" y="3492500"/>
          <p14:tracePt t="19119" x="3949700" y="3467100"/>
          <p14:tracePt t="19126" x="3956050" y="3441700"/>
          <p14:tracePt t="19133" x="3968750" y="3422650"/>
          <p14:tracePt t="19139" x="3981450" y="3397250"/>
          <p14:tracePt t="19146" x="4000500" y="3378200"/>
          <p14:tracePt t="19154" x="4006850" y="3352800"/>
          <p14:tracePt t="19160" x="4019550" y="3340100"/>
          <p14:tracePt t="19167" x="4025900" y="3321050"/>
          <p14:tracePt t="19174" x="4038600" y="3308350"/>
          <p14:tracePt t="19181" x="4044950" y="3295650"/>
          <p14:tracePt t="19188" x="4051300" y="3282950"/>
          <p14:tracePt t="19195" x="4051300" y="3276600"/>
          <p14:tracePt t="19202" x="4057650" y="3263900"/>
          <p14:tracePt t="19209" x="4057650" y="3257550"/>
          <p14:tracePt t="19254" x="4057650" y="3251200"/>
          <p14:tracePt t="19303" x="4064000" y="3251200"/>
          <p14:tracePt t="19318" x="4070350" y="3251200"/>
          <p14:tracePt t="19326" x="4070350" y="3257550"/>
          <p14:tracePt t="19452" x="4076700" y="3257550"/>
          <p14:tracePt t="19455" x="4083050" y="3251200"/>
          <p14:tracePt t="19459" x="4095750" y="3244850"/>
          <p14:tracePt t="19466" x="4114800" y="3232150"/>
          <p14:tracePt t="19473" x="4146550" y="3219450"/>
          <p14:tracePt t="19480" x="4184650" y="3206750"/>
          <p14:tracePt t="19487" x="4216400" y="3200400"/>
          <p14:tracePt t="19494" x="4254500" y="3187700"/>
          <p14:tracePt t="19501" x="4292600" y="3181350"/>
          <p14:tracePt t="19508" x="4330700" y="3168650"/>
          <p14:tracePt t="19514" x="4368800" y="3168650"/>
          <p14:tracePt t="19521" x="4406900" y="3168650"/>
          <p14:tracePt t="19528" x="4438650" y="3168650"/>
          <p14:tracePt t="19535" x="4464050" y="3168650"/>
          <p14:tracePt t="19542" x="4483100" y="3175000"/>
          <p14:tracePt t="19549" x="4489450" y="3175000"/>
          <p14:tracePt t="19556" x="4502150" y="3181350"/>
          <p14:tracePt t="19563" x="4508500" y="3187700"/>
          <p14:tracePt t="19570" x="4514850" y="3200400"/>
          <p14:tracePt t="19577" x="4521200" y="3206750"/>
          <p14:tracePt t="19584" x="4533900" y="3219450"/>
          <p14:tracePt t="19591" x="4546600" y="3232150"/>
          <p14:tracePt t="19598" x="4559300" y="3251200"/>
          <p14:tracePt t="19605" x="4572000" y="3263900"/>
          <p14:tracePt t="19612" x="4591050" y="3282950"/>
          <p14:tracePt t="19619" x="4616450" y="3295650"/>
          <p14:tracePt t="19626" x="4635500" y="3314700"/>
          <p14:tracePt t="19633" x="4648200" y="3333750"/>
          <p14:tracePt t="19640" x="4667250" y="3346450"/>
          <p14:tracePt t="19646" x="4686300" y="3359150"/>
          <p14:tracePt t="19653" x="4692650" y="3365500"/>
          <p14:tracePt t="19661" x="4699000" y="3371850"/>
          <p14:tracePt t="19667" x="4711700" y="3371850"/>
          <p14:tracePt t="19674" x="4711700" y="3378200"/>
          <p14:tracePt t="20051" x="4711700" y="3384550"/>
          <p14:tracePt t="20057" x="4705350" y="3390900"/>
          <p14:tracePt t="20059" x="4699000" y="3397250"/>
          <p14:tracePt t="20063" x="4673600" y="3409950"/>
          <p14:tracePt t="20070" x="4610100" y="3429000"/>
          <p14:tracePt t="20077" x="4540250" y="3448050"/>
          <p14:tracePt t="20084" x="4451350" y="3467100"/>
          <p14:tracePt t="20091" x="4356100" y="3498850"/>
          <p14:tracePt t="20098" x="4254500" y="3524250"/>
          <p14:tracePt t="20105" x="4146550" y="3543300"/>
          <p14:tracePt t="20112" x="4038600" y="3568700"/>
          <p14:tracePt t="20119" x="3924300" y="3594100"/>
          <p14:tracePt t="20126" x="3810000" y="3619500"/>
          <p14:tracePt t="20133" x="3714750" y="3638550"/>
          <p14:tracePt t="20140" x="3619500" y="3657600"/>
          <p14:tracePt t="20146" x="3536950" y="3670300"/>
          <p14:tracePt t="20154" x="3467100" y="3683000"/>
          <p14:tracePt t="20160" x="3403600" y="3689350"/>
          <p14:tracePt t="20167" x="3346450" y="3695700"/>
          <p14:tracePt t="20174" x="3289300" y="3695700"/>
          <p14:tracePt t="20181" x="3244850" y="3695700"/>
          <p14:tracePt t="20188" x="3194050" y="3695700"/>
          <p14:tracePt t="20195" x="3155950" y="3695700"/>
          <p14:tracePt t="20202" x="3130550" y="3695700"/>
          <p14:tracePt t="20209" x="3111500" y="3695700"/>
          <p14:tracePt t="20361" x="3105150" y="3695700"/>
          <p14:tracePt t="20364" x="3098800" y="3695700"/>
          <p14:tracePt t="20369" x="3079750" y="3695700"/>
          <p14:tracePt t="20376" x="3022600" y="3702050"/>
          <p14:tracePt t="20383" x="2940050" y="3714750"/>
          <p14:tracePt t="20390" x="2838450" y="3727450"/>
          <p14:tracePt t="20397" x="2730500" y="3733800"/>
          <p14:tracePt t="20403" x="2622550" y="3746500"/>
          <p14:tracePt t="20410" x="2495550" y="3752850"/>
          <p14:tracePt t="20417" x="2387600" y="3759200"/>
          <p14:tracePt t="20424" x="2254250" y="3765550"/>
          <p14:tracePt t="20431" x="2120900" y="3771900"/>
          <p14:tracePt t="20438" x="1974850" y="3771900"/>
          <p14:tracePt t="20445" x="1841500" y="3771900"/>
          <p14:tracePt t="20452" x="1701800" y="3771900"/>
          <p14:tracePt t="20459" x="1574800" y="3765550"/>
          <p14:tracePt t="20466" x="1460500" y="3752850"/>
          <p14:tracePt t="20473" x="1358900" y="3746500"/>
          <p14:tracePt t="20480" x="1270000" y="3740150"/>
          <p14:tracePt t="20487" x="1200150" y="3727450"/>
          <p14:tracePt t="20494" x="1143000" y="3714750"/>
          <p14:tracePt t="20501" x="1111250" y="3708400"/>
          <p14:tracePt t="20508" x="1092200" y="3702050"/>
          <p14:tracePt t="20540" x="1085850" y="3702050"/>
          <p14:tracePt t="20545" x="1085850" y="3695700"/>
          <p14:tracePt t="20552" x="1079500" y="3695700"/>
          <p14:tracePt t="20567" x="1073150" y="3695700"/>
          <p14:tracePt t="20577" x="1073150" y="3689350"/>
          <p14:tracePt t="20578" x="1066800" y="3689350"/>
          <p14:tracePt t="20588" x="1060450" y="3689350"/>
          <p14:tracePt t="20591" x="1054100" y="3683000"/>
          <p14:tracePt t="20598" x="1054100" y="3676650"/>
          <p14:tracePt t="20605" x="1047750" y="3676650"/>
          <p14:tracePt t="20612" x="1041400" y="3670300"/>
          <p14:tracePt t="20712" x="1035050" y="3663950"/>
          <p14:tracePt t="20714" x="1028700" y="3663950"/>
          <p14:tracePt t="20716" x="1028700" y="3657600"/>
          <p14:tracePt t="20723" x="1009650" y="3638550"/>
          <p14:tracePt t="20730" x="977900" y="3613150"/>
          <p14:tracePt t="20737" x="952500" y="3594100"/>
          <p14:tracePt t="20744" x="927100" y="3575050"/>
          <p14:tracePt t="20751" x="895350" y="3562350"/>
          <p14:tracePt t="20758" x="876300" y="3549650"/>
          <p14:tracePt t="20765" x="850900" y="3536950"/>
          <p14:tracePt t="20772" x="831850" y="3524250"/>
          <p14:tracePt t="20778" x="819150" y="3517900"/>
          <p14:tracePt t="20785" x="819150" y="3511550"/>
          <p14:tracePt t="20792" x="812800" y="3511550"/>
          <p14:tracePt t="20828" x="806450" y="3511550"/>
          <p14:tracePt t="20834" x="800100" y="3511550"/>
          <p14:tracePt t="20837" x="800100" y="3505200"/>
          <p14:tracePt t="20847" x="793750" y="3505200"/>
          <p14:tracePt t="20853" x="793750" y="3498850"/>
          <p14:tracePt t="20855" x="787400" y="3498850"/>
          <p14:tracePt t="20863" x="781050" y="3498850"/>
          <p14:tracePt t="20869" x="774700" y="3492500"/>
          <p14:tracePt t="20876" x="768350" y="3486150"/>
          <p14:tracePt t="20883" x="762000" y="3473450"/>
          <p14:tracePt t="20890" x="755650" y="3467100"/>
          <p14:tracePt t="20896" x="749300" y="3454400"/>
          <p14:tracePt t="20903" x="742950" y="3441700"/>
          <p14:tracePt t="20910" x="736600" y="3429000"/>
          <p14:tracePt t="20917" x="736600" y="3416300"/>
          <p14:tracePt t="20924" x="730250" y="3397250"/>
          <p14:tracePt t="20931" x="730250" y="3384550"/>
          <p14:tracePt t="20938" x="723900" y="3371850"/>
          <p14:tracePt t="20945" x="723900" y="3352800"/>
          <p14:tracePt t="20952" x="723900" y="3340100"/>
          <p14:tracePt t="20959" x="717550" y="3327400"/>
          <p14:tracePt t="20966" x="717550" y="3321050"/>
          <p14:tracePt t="20973" x="717550" y="3308350"/>
          <p14:tracePt t="20980" x="717550" y="3302000"/>
          <p14:tracePt t="20987" x="717550" y="3295650"/>
          <p14:tracePt t="20994" x="717550" y="3289300"/>
          <p14:tracePt t="21008" x="717550" y="3282950"/>
          <p14:tracePt t="22097" x="717550" y="3289300"/>
          <p14:tracePt t="22104" x="723900" y="3289300"/>
          <p14:tracePt t="22114" x="723900" y="3295650"/>
          <p14:tracePt t="22115" x="730250" y="3295650"/>
          <p14:tracePt t="22119" x="730250" y="3302000"/>
          <p14:tracePt t="22126" x="742950" y="3314700"/>
          <p14:tracePt t="22133" x="762000" y="3333750"/>
          <p14:tracePt t="22140" x="793750" y="3352800"/>
          <p14:tracePt t="22147" x="819150" y="3378200"/>
          <p14:tracePt t="22153" x="857250" y="3397250"/>
          <p14:tracePt t="22160" x="889000" y="3422650"/>
          <p14:tracePt t="22167" x="939800" y="3454400"/>
          <p14:tracePt t="22174" x="996950" y="3486150"/>
          <p14:tracePt t="22181" x="1060450" y="3511550"/>
          <p14:tracePt t="22188" x="1123950" y="3543300"/>
          <p14:tracePt t="22195" x="1193800" y="3575050"/>
          <p14:tracePt t="22202" x="1263650" y="3600450"/>
          <p14:tracePt t="22209" x="1333500" y="3625850"/>
          <p14:tracePt t="22216" x="1403350" y="3651250"/>
          <p14:tracePt t="22223" x="1479550" y="3683000"/>
          <p14:tracePt t="22230" x="1543050" y="3708400"/>
          <p14:tracePt t="22237" x="1593850" y="3721100"/>
          <p14:tracePt t="22244" x="1651000" y="3740150"/>
          <p14:tracePt t="22251" x="1701800" y="3759200"/>
          <p14:tracePt t="22258" x="1746250" y="3771900"/>
          <p14:tracePt t="22265" x="1784350" y="3778250"/>
          <p14:tracePt t="22272" x="1816100" y="3778250"/>
          <p14:tracePt t="22278" x="1847850" y="3778250"/>
          <p14:tracePt t="22285" x="1873250" y="3784600"/>
          <p14:tracePt t="22292" x="1898650" y="3784600"/>
          <p14:tracePt t="22299" x="1924050" y="3784600"/>
          <p14:tracePt t="22306" x="1955800" y="3784600"/>
          <p14:tracePt t="22313" x="1974850" y="3784600"/>
          <p14:tracePt t="22320" x="2012950" y="3771900"/>
          <p14:tracePt t="22327" x="2051050" y="3765550"/>
          <p14:tracePt t="22334" x="2095500" y="3752850"/>
          <p14:tracePt t="22341" x="2139950" y="3733800"/>
          <p14:tracePt t="22348" x="2203450" y="3714750"/>
          <p14:tracePt t="22355" x="2260600" y="3695700"/>
          <p14:tracePt t="22362" x="2317750" y="3670300"/>
          <p14:tracePt t="22369" x="2381250" y="3644900"/>
          <p14:tracePt t="22376" x="2444750" y="3625850"/>
          <p14:tracePt t="22383" x="2508250" y="3600450"/>
          <p14:tracePt t="22390" x="2578100" y="3575050"/>
          <p14:tracePt t="22396" x="2641600" y="3556000"/>
          <p14:tracePt t="22403" x="2711450" y="3524250"/>
          <p14:tracePt t="22410" x="2774950" y="3511550"/>
          <p14:tracePt t="22417" x="2832100" y="3498850"/>
          <p14:tracePt t="22424" x="2889250" y="3479800"/>
          <p14:tracePt t="22431" x="2946400" y="3473450"/>
          <p14:tracePt t="22438" x="2984500" y="3460750"/>
          <p14:tracePt t="22445" x="3022600" y="3454400"/>
          <p14:tracePt t="22452" x="3060700" y="3454400"/>
          <p14:tracePt t="22459" x="3086100" y="3454400"/>
          <p14:tracePt t="22466" x="3098800" y="3454400"/>
          <p14:tracePt t="22473" x="3111500" y="3454400"/>
          <p14:tracePt t="22489" x="3117850" y="3454400"/>
          <p14:tracePt t="22501" x="3124200" y="3454400"/>
          <p14:tracePt t="22522" x="3130550" y="3454400"/>
          <p14:tracePt t="22526" x="3130550" y="3460750"/>
          <p14:tracePt t="22538" x="3130550" y="3467100"/>
          <p14:tracePt t="22540" x="3136900" y="3467100"/>
          <p14:tracePt t="22546" x="3136900" y="3473450"/>
          <p14:tracePt t="22550" x="3143250" y="3473450"/>
          <p14:tracePt t="22558" x="3143250" y="3479800"/>
          <p14:tracePt t="22569" x="3149600" y="3479800"/>
          <p14:tracePt t="22579" x="3155950" y="3486150"/>
          <p14:tracePt t="22623" x="3162300" y="3486150"/>
          <p14:tracePt t="22625" x="3162300" y="3492500"/>
          <p14:tracePt t="22630" x="3162300" y="3498850"/>
          <p14:tracePt t="22638" x="3162300" y="3505200"/>
          <p14:tracePt t="22645" x="3155950" y="3511550"/>
          <p14:tracePt t="22648" x="3149600" y="3511550"/>
          <p14:tracePt t="22653" x="3143250" y="3524250"/>
          <p14:tracePt t="22661" x="3124200" y="3530600"/>
          <p14:tracePt t="22667" x="3105150" y="3536950"/>
          <p14:tracePt t="22674" x="3079750" y="3549650"/>
          <p14:tracePt t="22681" x="3048000" y="3556000"/>
          <p14:tracePt t="22688" x="3009900" y="3568700"/>
          <p14:tracePt t="22695" x="2965450" y="3575050"/>
          <p14:tracePt t="22702" x="2914650" y="3575050"/>
          <p14:tracePt t="22709" x="2863850" y="3581400"/>
          <p14:tracePt t="22716" x="2794000" y="3581400"/>
          <p14:tracePt t="22723" x="2724150" y="3587750"/>
          <p14:tracePt t="22730" x="2635250" y="3587750"/>
          <p14:tracePt t="22737" x="2533650" y="3587750"/>
          <p14:tracePt t="22744" x="2419350" y="3587750"/>
          <p14:tracePt t="22751" x="2279650" y="3587750"/>
          <p14:tracePt t="22758" x="2120900" y="3587750"/>
          <p14:tracePt t="22765" x="1962150" y="3575050"/>
          <p14:tracePt t="22771" x="1790700" y="3568700"/>
          <p14:tracePt t="22778" x="1638300" y="3556000"/>
          <p14:tracePt t="22786" x="1504950" y="3556000"/>
          <p14:tracePt t="22792" x="1397000" y="3549650"/>
          <p14:tracePt t="22793" x="1384300" y="3549650"/>
          <p14:tracePt t="22799" x="1301750" y="3549650"/>
          <p14:tracePt t="22806" x="1225550" y="3549650"/>
          <p14:tracePt t="22813" x="1181100" y="3549650"/>
          <p14:tracePt t="22820" x="1149350" y="3549650"/>
          <p14:tracePt t="22827" x="1143000" y="3549650"/>
          <p14:tracePt t="22841" x="1136650" y="3549650"/>
          <p14:tracePt t="22870" x="1143000" y="3549650"/>
          <p14:tracePt t="22871" x="1149350" y="3549650"/>
          <p14:tracePt t="22876" x="1155700" y="3543300"/>
          <p14:tracePt t="22883" x="1181100" y="3543300"/>
          <p14:tracePt t="22890" x="1212850" y="3536950"/>
          <p14:tracePt t="22897" x="1250950" y="3530600"/>
          <p14:tracePt t="22903" x="1295400" y="3524250"/>
          <p14:tracePt t="22910" x="1346200" y="3524250"/>
          <p14:tracePt t="22917" x="1397000" y="3517900"/>
          <p14:tracePt t="22924" x="1473200" y="3511550"/>
          <p14:tracePt t="22931" x="1549400" y="3511550"/>
          <p14:tracePt t="22938" x="1638300" y="3505200"/>
          <p14:tracePt t="22945" x="1727200" y="3505200"/>
          <p14:tracePt t="22952" x="1822450" y="3498850"/>
          <p14:tracePt t="22959" x="1924050" y="3498850"/>
          <p14:tracePt t="22966" x="2038350" y="3498850"/>
          <p14:tracePt t="22973" x="2146300" y="3498850"/>
          <p14:tracePt t="22980" x="2260600" y="3498850"/>
          <p14:tracePt t="22987" x="2381250" y="3498850"/>
          <p14:tracePt t="22994" x="2489200" y="3498850"/>
          <p14:tracePt t="23001" x="2597150" y="3498850"/>
          <p14:tracePt t="23008" x="2692400" y="3498850"/>
          <p14:tracePt t="23014" x="2768600" y="3498850"/>
          <p14:tracePt t="23022" x="2819400" y="3498850"/>
          <p14:tracePt t="23028" x="2851150" y="3498850"/>
          <p14:tracePt t="23035" x="2863850" y="3498850"/>
          <p14:tracePt t="23057" x="2870200" y="3498850"/>
          <p14:tracePt t="23105" x="2876550" y="3498850"/>
          <p14:tracePt t="23123" x="2876550" y="3505200"/>
          <p14:tracePt t="23127" x="2870200" y="3505200"/>
          <p14:tracePt t="23131" x="2863850" y="3505200"/>
          <p14:tracePt t="23134" x="2857500" y="3505200"/>
          <p14:tracePt t="23140" x="2844800" y="3511550"/>
          <p14:tracePt t="23147" x="2819400" y="3524250"/>
          <p14:tracePt t="23153" x="2794000" y="3530600"/>
          <p14:tracePt t="23160" x="2768600" y="3536950"/>
          <p14:tracePt t="23167" x="2749550" y="3543300"/>
          <p14:tracePt t="23174" x="2724150" y="3549650"/>
          <p14:tracePt t="23181" x="2705100" y="3549650"/>
          <p14:tracePt t="23188" x="2686050" y="3556000"/>
          <p14:tracePt t="23195" x="2673350" y="3556000"/>
          <p14:tracePt t="23202" x="2660650" y="3556000"/>
          <p14:tracePt t="23209" x="2647950" y="3562350"/>
          <p14:tracePt t="23223" x="2641600" y="3562350"/>
          <p14:tracePt t="23263" x="2635250" y="3568700"/>
          <p14:tracePt t="23268" x="2628900" y="3568700"/>
          <p14:tracePt t="23276" x="2622550" y="3568700"/>
          <p14:tracePt t="23282" x="2616200" y="3568700"/>
          <p14:tracePt t="23292" x="2609850" y="3568700"/>
          <p14:tracePt t="23297" x="2603500" y="3568700"/>
          <p14:tracePt t="23419" x="2597150" y="3568700"/>
          <p14:tracePt t="23425" x="2590800" y="3568700"/>
          <p14:tracePt t="23429" x="2590800" y="3575050"/>
          <p14:tracePt t="23431" x="2578100" y="3575050"/>
          <p14:tracePt t="23438" x="2565400" y="3575050"/>
          <p14:tracePt t="23445" x="2546350" y="3581400"/>
          <p14:tracePt t="23452" x="2520950" y="3587750"/>
          <p14:tracePt t="23459" x="2495550" y="3594100"/>
          <p14:tracePt t="23466" x="2463800" y="3600450"/>
          <p14:tracePt t="23473" x="2432050" y="3606800"/>
          <p14:tracePt t="23480" x="2387600" y="3613150"/>
          <p14:tracePt t="23487" x="2343150" y="3619500"/>
          <p14:tracePt t="23494" x="2305050" y="3625850"/>
          <p14:tracePt t="23501" x="2266950" y="3632200"/>
          <p14:tracePt t="23508" x="2228850" y="3638550"/>
          <p14:tracePt t="23515" x="2197100" y="3638550"/>
          <p14:tracePt t="23521" x="2178050" y="3638550"/>
          <p14:tracePt t="23528" x="2159000" y="3638550"/>
          <p14:tracePt t="23535" x="2146300" y="3638550"/>
          <p14:tracePt t="23542" x="2139950" y="3638550"/>
          <p14:tracePt t="23977" x="2133600" y="3638550"/>
          <p14:tracePt t="23983" x="2127250" y="3638550"/>
          <p14:tracePt t="23993" x="2120900" y="3638550"/>
          <p14:tracePt t="24011" x="2127250" y="3638550"/>
          <p14:tracePt t="24014" x="2133600" y="3638550"/>
          <p14:tracePt t="24015" x="2139950" y="3638550"/>
          <p14:tracePt t="24022" x="2165350" y="3638550"/>
          <p14:tracePt t="24028" x="2209800" y="3638550"/>
          <p14:tracePt t="24035" x="2254250" y="3632200"/>
          <p14:tracePt t="24043" x="2317750" y="3619500"/>
          <p14:tracePt t="24049" x="2393950" y="3619500"/>
          <p14:tracePt t="24056" x="2508250" y="3613150"/>
          <p14:tracePt t="24063" x="2660650" y="3606800"/>
          <p14:tracePt t="24070" x="2857500" y="3600450"/>
          <p14:tracePt t="24077" x="3092450" y="3594100"/>
          <p14:tracePt t="24084" x="3352800" y="3587750"/>
          <p14:tracePt t="24091" x="3619500" y="3581400"/>
          <p14:tracePt t="24098" x="3879850" y="3568700"/>
          <p14:tracePt t="24105" x="4152900" y="3568700"/>
          <p14:tracePt t="24112" x="4425950" y="3549650"/>
          <p14:tracePt t="24119" x="4686300" y="3530600"/>
          <p14:tracePt t="24126" x="4927600" y="3511550"/>
          <p14:tracePt t="24133" x="5187950" y="3492500"/>
          <p14:tracePt t="24140" x="5429250" y="3473450"/>
          <p14:tracePt t="24146" x="5651500" y="3467100"/>
          <p14:tracePt t="24153" x="5848350" y="3460750"/>
          <p14:tracePt t="24160" x="6038850" y="3448050"/>
          <p14:tracePt t="24167" x="6184900" y="3448050"/>
          <p14:tracePt t="24174" x="6324600" y="3441700"/>
          <p14:tracePt t="24181" x="6451600" y="3441700"/>
          <p14:tracePt t="24188" x="6553200" y="3441700"/>
          <p14:tracePt t="24195" x="6648450" y="3441700"/>
          <p14:tracePt t="24202" x="6705600" y="3441700"/>
          <p14:tracePt t="24209" x="6756400" y="3448050"/>
          <p14:tracePt t="24216" x="6788150" y="3454400"/>
          <p14:tracePt t="24223" x="6807200" y="3454400"/>
          <p14:tracePt t="24230" x="6813550" y="3460750"/>
          <p14:tracePt t="24237" x="6819900" y="3460750"/>
          <p14:tracePt t="24292" x="6826250" y="3467100"/>
          <p14:tracePt t="24297" x="6832600" y="3473450"/>
          <p14:tracePt t="24299" x="6838950" y="3473450"/>
          <p14:tracePt t="24306" x="6845300" y="3473450"/>
          <p14:tracePt t="24313" x="6864350" y="3479800"/>
          <p14:tracePt t="24320" x="6870700" y="3486150"/>
          <p14:tracePt t="24327" x="6883400" y="3486150"/>
          <p14:tracePt t="24334" x="6896100" y="3486150"/>
          <p14:tracePt t="24341" x="6915150" y="3486150"/>
          <p14:tracePt t="24348" x="6927850" y="3492500"/>
          <p14:tracePt t="24355" x="6953250" y="3492500"/>
          <p14:tracePt t="24362" x="6985000" y="3492500"/>
          <p14:tracePt t="24369" x="7016750" y="3492500"/>
          <p14:tracePt t="24376" x="7054850" y="3492500"/>
          <p14:tracePt t="24383" x="7086600" y="3492500"/>
          <p14:tracePt t="24390" x="7112000" y="3498850"/>
          <p14:tracePt t="24397" x="7150100" y="3498850"/>
          <p14:tracePt t="24403" x="7175500" y="3498850"/>
          <p14:tracePt t="24410" x="7200900" y="3498850"/>
          <p14:tracePt t="24417" x="7226300" y="3498850"/>
          <p14:tracePt t="24424" x="7251700" y="3498850"/>
          <p14:tracePt t="24431" x="7277100" y="3498850"/>
          <p14:tracePt t="24438" x="7302500" y="3498850"/>
          <p14:tracePt t="24445" x="7327900" y="3498850"/>
          <p14:tracePt t="24452" x="7359650" y="3498850"/>
          <p14:tracePt t="24459" x="7391400" y="3498850"/>
          <p14:tracePt t="24466" x="7416800" y="3498850"/>
          <p14:tracePt t="24473" x="7435850" y="3498850"/>
          <p14:tracePt t="24480" x="7448550" y="3492500"/>
          <p14:tracePt t="24487" x="7461250" y="3492500"/>
          <p14:tracePt t="26702" x="7461250" y="3486150"/>
          <p14:tracePt t="26708" x="7461250" y="3479800"/>
          <p14:tracePt t="26709" x="7448550" y="3479800"/>
          <p14:tracePt t="26716" x="7404100" y="3454400"/>
          <p14:tracePt t="26723" x="7302500" y="3416300"/>
          <p14:tracePt t="26730" x="7175500" y="3371850"/>
          <p14:tracePt t="26737" x="7010400" y="3327400"/>
          <p14:tracePt t="26744" x="6838950" y="3276600"/>
          <p14:tracePt t="26751" x="6654800" y="3238500"/>
          <p14:tracePt t="26758" x="6464300" y="3194050"/>
          <p14:tracePt t="26765" x="6254750" y="3155950"/>
          <p14:tracePt t="26772" x="6045200" y="3105150"/>
          <p14:tracePt t="26778" x="5810250" y="3060700"/>
          <p14:tracePt t="26785" x="5575300" y="3016250"/>
          <p14:tracePt t="26792" x="5359400" y="2971800"/>
          <p14:tracePt t="26799" x="5175250" y="2940050"/>
          <p14:tracePt t="26806" x="4965700" y="2901950"/>
          <p14:tracePt t="26813" x="4781550" y="2870200"/>
          <p14:tracePt t="26820" x="4622800" y="2844800"/>
          <p14:tracePt t="26827" x="4476750" y="2825750"/>
          <p14:tracePt t="26834" x="4330700" y="2800350"/>
          <p14:tracePt t="26841" x="4191000" y="2787650"/>
          <p14:tracePt t="26848" x="4057650" y="2781300"/>
          <p14:tracePt t="26855" x="3924300" y="2762250"/>
          <p14:tracePt t="26862" x="3803650" y="2762250"/>
          <p14:tracePt t="26869" x="3676650" y="2755900"/>
          <p14:tracePt t="26876" x="3562350" y="2755900"/>
          <p14:tracePt t="26883" x="3448050" y="2755900"/>
          <p14:tracePt t="26890" x="3340100" y="2755900"/>
          <p14:tracePt t="26897" x="3232150" y="2762250"/>
          <p14:tracePt t="26903" x="3124200" y="2774950"/>
          <p14:tracePt t="26910" x="3009900" y="2787650"/>
          <p14:tracePt t="26917" x="2914650" y="2806700"/>
          <p14:tracePt t="26924" x="2813050" y="2825750"/>
          <p14:tracePt t="26931" x="2698750" y="2844800"/>
          <p14:tracePt t="26938" x="2584450" y="2870200"/>
          <p14:tracePt t="26945" x="2470150" y="2895600"/>
          <p14:tracePt t="26952" x="2355850" y="2921000"/>
          <p14:tracePt t="26959" x="2247900" y="2940050"/>
          <p14:tracePt t="26966" x="2139950" y="2971800"/>
          <p14:tracePt t="26973" x="2044700" y="2990850"/>
          <p14:tracePt t="26980" x="1955800" y="3016250"/>
          <p14:tracePt t="26987" x="1885950" y="3048000"/>
          <p14:tracePt t="26994" x="1822450" y="3073400"/>
          <p14:tracePt t="27001" x="1778000" y="3098800"/>
          <p14:tracePt t="27008" x="1733550" y="3124200"/>
          <p14:tracePt t="27014" x="1701800" y="3149600"/>
          <p14:tracePt t="27021" x="1676400" y="3168650"/>
          <p14:tracePt t="27028" x="1644650" y="3181350"/>
          <p14:tracePt t="27035" x="1606550" y="3206750"/>
          <p14:tracePt t="27043" x="1568450" y="3232150"/>
          <p14:tracePt t="27049" x="1524000" y="3251200"/>
          <p14:tracePt t="27056" x="1473200" y="3282950"/>
          <p14:tracePt t="27063" x="1422400" y="3314700"/>
          <p14:tracePt t="27070" x="1365250" y="3359150"/>
          <p14:tracePt t="27077" x="1320800" y="3403600"/>
          <p14:tracePt t="27084" x="1270000" y="3454400"/>
          <p14:tracePt t="27091" x="1238250" y="3498850"/>
          <p14:tracePt t="27098" x="1206500" y="3543300"/>
          <p14:tracePt t="27105" x="1181100" y="3581400"/>
          <p14:tracePt t="27112" x="1155700" y="3619500"/>
          <p14:tracePt t="27119" x="1123950" y="3657600"/>
          <p14:tracePt t="27126" x="1098550" y="3683000"/>
          <p14:tracePt t="27133" x="1073150" y="3708400"/>
          <p14:tracePt t="27140" x="1054100" y="3733800"/>
          <p14:tracePt t="27147" x="1028700" y="3759200"/>
          <p14:tracePt t="27153" x="1022350" y="3778250"/>
          <p14:tracePt t="27160" x="1009650" y="3784600"/>
          <p14:tracePt t="27167" x="1003300" y="3797300"/>
          <p14:tracePt t="27174" x="1003300" y="3803650"/>
          <p14:tracePt t="27291" x="996950" y="3803650"/>
          <p14:tracePt t="27299" x="990600" y="3803650"/>
          <p14:tracePt t="27301" x="990600" y="3810000"/>
          <p14:tracePt t="27307" x="990600" y="3816350"/>
          <p14:tracePt t="27313" x="984250" y="3822700"/>
          <p14:tracePt t="27320" x="977900" y="3829050"/>
          <p14:tracePt t="27334" x="971550" y="3829050"/>
          <p14:tracePt t="29738" x="971550" y="3835400"/>
          <p14:tracePt t="29744" x="971550" y="3848100"/>
          <p14:tracePt t="29747" x="971550" y="3854450"/>
          <p14:tracePt t="29751" x="977900" y="3860800"/>
          <p14:tracePt t="29758" x="984250" y="3873500"/>
          <p14:tracePt t="29765" x="996950" y="3886200"/>
          <p14:tracePt t="29772" x="1003300" y="3898900"/>
          <p14:tracePt t="29779" x="1009650" y="3905250"/>
          <p14:tracePt t="29786" x="1016000" y="3911600"/>
          <p14:tracePt t="29793" x="1022350" y="3917950"/>
          <p14:tracePt t="29799" x="1035050" y="3924300"/>
          <p14:tracePt t="29806" x="1041400" y="3930650"/>
          <p14:tracePt t="29813" x="1041400" y="3937000"/>
          <p14:tracePt t="29820" x="1054100" y="3943350"/>
          <p14:tracePt t="29834" x="1060450" y="3949700"/>
          <p14:tracePt t="29901" x="1066800" y="3949700"/>
          <p14:tracePt t="29920" x="1073150" y="3949700"/>
          <p14:tracePt t="29927" x="1079500" y="3949700"/>
          <p14:tracePt t="29930" x="1085850" y="3949700"/>
          <p14:tracePt t="29936" x="1092200" y="3949700"/>
          <p14:tracePt t="29941" x="1098550" y="3949700"/>
          <p14:tracePt t="29946" x="1098550" y="3956050"/>
          <p14:tracePt t="29952" x="1111250" y="3956050"/>
          <p14:tracePt t="29959" x="1117600" y="3956050"/>
          <p14:tracePt t="29966" x="1123950" y="3956050"/>
          <p14:tracePt t="29973" x="1130300" y="3956050"/>
          <p14:tracePt t="29980" x="1136650" y="3962400"/>
          <p14:tracePt t="29987" x="1143000" y="3962400"/>
          <p14:tracePt t="29994" x="1149350" y="3968750"/>
          <p14:tracePt t="30001" x="1155700" y="3975100"/>
          <p14:tracePt t="30008" x="1168400" y="3975100"/>
          <p14:tracePt t="30015" x="1174750" y="3981450"/>
          <p14:tracePt t="30022" x="1181100" y="3981450"/>
          <p14:tracePt t="30028" x="1193800" y="3981450"/>
          <p14:tracePt t="30036" x="1200150" y="3981450"/>
          <p14:tracePt t="30049" x="1206500" y="3981450"/>
          <p14:tracePt t="30066" x="1212850" y="3981450"/>
          <p14:tracePt t="30081" x="1219200" y="3981450"/>
          <p14:tracePt t="30105" x="1225550" y="3981450"/>
          <p14:tracePt t="30121" x="1231900" y="3981450"/>
          <p14:tracePt t="30131" x="1238250" y="3981450"/>
          <p14:tracePt t="30136" x="1244600" y="3981450"/>
          <p14:tracePt t="30145" x="1250950" y="3981450"/>
          <p14:tracePt t="30150" x="1250950" y="3975100"/>
          <p14:tracePt t="30154" x="1257300" y="3975100"/>
          <p14:tracePt t="30157" x="1257300" y="3968750"/>
          <p14:tracePt t="30164" x="1263650" y="3968750"/>
          <p14:tracePt t="30167" x="1270000" y="3962400"/>
          <p14:tracePt t="30181" x="1276350" y="3956050"/>
          <p14:tracePt t="30188" x="1282700" y="3956050"/>
          <p14:tracePt t="30202" x="1289050" y="3949700"/>
          <p14:tracePt t="30216" x="1295400" y="3943350"/>
          <p14:tracePt t="30230" x="1301750" y="3943350"/>
          <p14:tracePt t="30241" x="1308100" y="3943350"/>
          <p14:tracePt t="30244" x="1308100" y="3937000"/>
          <p14:tracePt t="30251" x="1314450" y="3937000"/>
          <p14:tracePt t="30258" x="1320800" y="3937000"/>
          <p14:tracePt t="30265" x="1327150" y="3930650"/>
          <p14:tracePt t="30272" x="1333500" y="3930650"/>
          <p14:tracePt t="30280" x="1339850" y="3930650"/>
          <p14:tracePt t="30285" x="1346200" y="3924300"/>
          <p14:tracePt t="30293" x="1358900" y="3924300"/>
          <p14:tracePt t="30293" x="1358900" y="3917950"/>
          <p14:tracePt t="30299" x="1365250" y="3917950"/>
          <p14:tracePt t="30306" x="1377950" y="3917950"/>
          <p14:tracePt t="30313" x="1397000" y="3911600"/>
          <p14:tracePt t="30320" x="1416050" y="3905250"/>
          <p14:tracePt t="30327" x="1435100" y="3905250"/>
          <p14:tracePt t="30334" x="1454150" y="3892550"/>
          <p14:tracePt t="30341" x="1473200" y="3886200"/>
          <p14:tracePt t="30348" x="1498600" y="3879850"/>
          <p14:tracePt t="30355" x="1524000" y="3879850"/>
          <p14:tracePt t="30362" x="1543050" y="3867150"/>
          <p14:tracePt t="30369" x="1562100" y="3860800"/>
          <p14:tracePt t="30376" x="1587500" y="3860800"/>
          <p14:tracePt t="30383" x="1612900" y="3854450"/>
          <p14:tracePt t="30390" x="1644650" y="3854450"/>
          <p14:tracePt t="30397" x="1676400" y="3854450"/>
          <p14:tracePt t="30403" x="1708150" y="3854450"/>
          <p14:tracePt t="30410" x="1746250" y="3854450"/>
          <p14:tracePt t="30417" x="1771650" y="3854450"/>
          <p14:tracePt t="30424" x="1803400" y="3854450"/>
          <p14:tracePt t="30431" x="1835150" y="3854450"/>
          <p14:tracePt t="30438" x="1860550" y="3854450"/>
          <p14:tracePt t="30445" x="1879600" y="3854450"/>
          <p14:tracePt t="30452" x="1898650" y="3854450"/>
          <p14:tracePt t="30459" x="1917700" y="3854450"/>
          <p14:tracePt t="30466" x="1924050" y="3860800"/>
          <p14:tracePt t="30473" x="1936750" y="3860800"/>
          <p14:tracePt t="30480" x="1943100" y="3860800"/>
          <p14:tracePt t="30487" x="1943100" y="3867150"/>
          <p14:tracePt t="30494" x="1949450" y="3873500"/>
          <p14:tracePt t="30514" x="1955800" y="3873500"/>
          <p14:tracePt t="30524" x="1955800" y="3879850"/>
          <p14:tracePt t="30530" x="1962150" y="3879850"/>
          <p14:tracePt t="30544" x="1962150" y="3886200"/>
          <p14:tracePt t="30558" x="1968500" y="3886200"/>
          <p14:tracePt t="30561" x="1968500" y="3892550"/>
          <p14:tracePt t="30567" x="1968500" y="3898900"/>
          <p14:tracePt t="30595" x="1974850" y="3898900"/>
          <p14:tracePt t="30605" x="1974850" y="3905250"/>
          <p14:tracePt t="30854" x="1981200" y="3905250"/>
          <p14:tracePt t="30855" x="1987550" y="3905250"/>
          <p14:tracePt t="30860" x="1993900" y="3905250"/>
          <p14:tracePt t="30863" x="2000250" y="3905250"/>
          <p14:tracePt t="30869" x="2012950" y="3905250"/>
          <p14:tracePt t="30876" x="2038350" y="3892550"/>
          <p14:tracePt t="30883" x="2063750" y="3886200"/>
          <p14:tracePt t="30890" x="2095500" y="3879850"/>
          <p14:tracePt t="30897" x="2133600" y="3873500"/>
          <p14:tracePt t="30904" x="2178050" y="3867150"/>
          <p14:tracePt t="30910" x="2222500" y="3860800"/>
          <p14:tracePt t="30917" x="2266950" y="3854450"/>
          <p14:tracePt t="30924" x="2317750" y="3854450"/>
          <p14:tracePt t="30931" x="2374900" y="3848100"/>
          <p14:tracePt t="30938" x="2438400" y="3841750"/>
          <p14:tracePt t="30945" x="2495550" y="3835400"/>
          <p14:tracePt t="30952" x="2559050" y="3829050"/>
          <p14:tracePt t="30959" x="2616200" y="3829050"/>
          <p14:tracePt t="30966" x="2660650" y="3822700"/>
          <p14:tracePt t="30973" x="2698750" y="3822700"/>
          <p14:tracePt t="30980" x="2736850" y="3822700"/>
          <p14:tracePt t="30987" x="2755900" y="3822700"/>
          <p14:tracePt t="30994" x="2774950" y="3822700"/>
          <p14:tracePt t="31001" x="2800350" y="3829050"/>
          <p14:tracePt t="31008" x="2825750" y="3835400"/>
          <p14:tracePt t="31015" x="2857500" y="3848100"/>
          <p14:tracePt t="31021" x="2863850" y="3848100"/>
          <p14:tracePt t="31245" x="2889250" y="3848100"/>
          <p14:tracePt t="31246" x="2901950" y="3848100"/>
          <p14:tracePt t="31251" x="2908300" y="3848100"/>
          <p14:tracePt t="31258" x="2959100" y="3841750"/>
          <p14:tracePt t="31265" x="3130550" y="3803650"/>
          <p14:tracePt t="31271" x="3327400" y="3771900"/>
          <p14:tracePt t="31278" x="3492500" y="3759200"/>
          <p14:tracePt t="31285" x="3670300" y="3759200"/>
          <p14:tracePt t="31293" x="3822700" y="3759200"/>
          <p14:tracePt t="31293" x="3841750" y="3759200"/>
          <p14:tracePt t="31299" x="3962400" y="3759200"/>
          <p14:tracePt t="31306" x="4127500" y="3759200"/>
          <p14:tracePt t="31313" x="4273550" y="3759200"/>
          <p14:tracePt t="31320" x="4432300" y="3765550"/>
          <p14:tracePt t="31327" x="4572000" y="3771900"/>
          <p14:tracePt t="31334" x="4699000" y="3784600"/>
          <p14:tracePt t="31341" x="4813300" y="3790950"/>
          <p14:tracePt t="31348" x="4914900" y="3790950"/>
          <p14:tracePt t="31355" x="5003800" y="3797300"/>
          <p14:tracePt t="31362" x="5086350" y="3803650"/>
          <p14:tracePt t="31369" x="5162550" y="3810000"/>
          <p14:tracePt t="31376" x="5226050" y="3810000"/>
          <p14:tracePt t="31383" x="5276850" y="3816350"/>
          <p14:tracePt t="31390" x="5321300" y="3822700"/>
          <p14:tracePt t="31396" x="5346700" y="3822700"/>
          <p14:tracePt t="31403" x="5365750" y="3829050"/>
          <p14:tracePt t="31417" x="5372100" y="3829050"/>
          <p14:tracePt t="31986" x="5365750" y="3829050"/>
          <p14:tracePt t="31987" x="5359400" y="3829050"/>
          <p14:tracePt t="31990" x="5353050" y="3829050"/>
          <p14:tracePt t="31994" x="5340350" y="3829050"/>
          <p14:tracePt t="32001" x="5308600" y="3829050"/>
          <p14:tracePt t="32008" x="5276850" y="3829050"/>
          <p14:tracePt t="32015" x="5232400" y="3835400"/>
          <p14:tracePt t="32022" x="5187950" y="3835400"/>
          <p14:tracePt t="32028" x="5130800" y="3835400"/>
          <p14:tracePt t="32035" x="5080000" y="3835400"/>
          <p14:tracePt t="32042" x="4991100" y="3835400"/>
          <p14:tracePt t="32049" x="4908550" y="3835400"/>
          <p14:tracePt t="32056" x="4781550" y="3829050"/>
          <p14:tracePt t="32063" x="4679950" y="3829050"/>
          <p14:tracePt t="32070" x="4546600" y="3822700"/>
          <p14:tracePt t="32077" x="4413250" y="3816350"/>
          <p14:tracePt t="32084" x="4279900" y="3816350"/>
          <p14:tracePt t="32091" x="4140200" y="3810000"/>
          <p14:tracePt t="32098" x="4006850" y="3803650"/>
          <p14:tracePt t="32105" x="3873500" y="3803650"/>
          <p14:tracePt t="32112" x="3740150" y="3803650"/>
          <p14:tracePt t="32119" x="3606800" y="3803650"/>
          <p14:tracePt t="32126" x="3467100" y="3803650"/>
          <p14:tracePt t="32133" x="3340100" y="3803650"/>
          <p14:tracePt t="32140" x="3225800" y="3803650"/>
          <p14:tracePt t="32146" x="3105150" y="3803650"/>
          <p14:tracePt t="32154" x="2997200" y="3810000"/>
          <p14:tracePt t="32160" x="2895600" y="3816350"/>
          <p14:tracePt t="32167" x="2813050" y="3822700"/>
          <p14:tracePt t="32174" x="2730500" y="3822700"/>
          <p14:tracePt t="32181" x="2647950" y="3822700"/>
          <p14:tracePt t="32188" x="2590800" y="3829050"/>
          <p14:tracePt t="32196" x="2533650" y="3835400"/>
          <p14:tracePt t="32202" x="2508250" y="3835400"/>
          <p14:tracePt t="32209" x="2482850" y="3835400"/>
          <p14:tracePt t="32216" x="2463800" y="3835400"/>
          <p14:tracePt t="32223" x="2457450" y="3835400"/>
          <p14:tracePt t="32230" x="2451100" y="3835400"/>
          <p14:tracePt t="32293" x="2444750" y="3835400"/>
          <p14:tracePt t="32300" x="2438400" y="3835400"/>
          <p14:tracePt t="32304" x="2432050" y="3835400"/>
          <p14:tracePt t="32307" x="2425700" y="3835400"/>
          <p14:tracePt t="32313" x="2406650" y="3835400"/>
          <p14:tracePt t="32320" x="2374900" y="3835400"/>
          <p14:tracePt t="32327" x="2343150" y="3835400"/>
          <p14:tracePt t="32334" x="2298700" y="3835400"/>
          <p14:tracePt t="32341" x="2260600" y="3835400"/>
          <p14:tracePt t="32348" x="2216150" y="3835400"/>
          <p14:tracePt t="32355" x="2165350" y="3835400"/>
          <p14:tracePt t="32362" x="2127250" y="3829050"/>
          <p14:tracePt t="32369" x="2089150" y="3829050"/>
          <p14:tracePt t="32376" x="2063750" y="3829050"/>
          <p14:tracePt t="32383" x="2038350" y="3822700"/>
          <p14:tracePt t="32390" x="2019300" y="3822700"/>
          <p14:tracePt t="32397" x="2012950" y="3822700"/>
          <p14:tracePt t="32425" x="2019300" y="3822700"/>
          <p14:tracePt t="32430" x="2025650" y="3822700"/>
          <p14:tracePt t="32433" x="2032000" y="3822700"/>
          <p14:tracePt t="32438" x="2044700" y="3822700"/>
          <p14:tracePt t="32445" x="2076450" y="3822700"/>
          <p14:tracePt t="32452" x="2114550" y="3822700"/>
          <p14:tracePt t="32459" x="2165350" y="3829050"/>
          <p14:tracePt t="32466" x="2222500" y="3841750"/>
          <p14:tracePt t="32473" x="2286000" y="3848100"/>
          <p14:tracePt t="32480" x="2349500" y="3860800"/>
          <p14:tracePt t="32487" x="2413000" y="3873500"/>
          <p14:tracePt t="32494" x="2470150" y="3886200"/>
          <p14:tracePt t="32501" x="2540000" y="3898900"/>
          <p14:tracePt t="32508" x="2597150" y="3917950"/>
          <p14:tracePt t="32515" x="2660650" y="3930650"/>
          <p14:tracePt t="32521" x="2717800" y="3949700"/>
          <p14:tracePt t="32528" x="2768600" y="3956050"/>
          <p14:tracePt t="32535" x="2806700" y="3968750"/>
          <p14:tracePt t="32542" x="2838450" y="3981450"/>
          <p14:tracePt t="32549" x="2863850" y="3987800"/>
          <p14:tracePt t="32556" x="2882900" y="4000500"/>
          <p14:tracePt t="32563" x="2901950" y="4000500"/>
          <p14:tracePt t="32570" x="2914650" y="4013200"/>
          <p14:tracePt t="32577" x="2921000" y="4019550"/>
          <p14:tracePt t="32584" x="2927350" y="4019550"/>
          <p14:tracePt t="32598" x="2933700" y="4025900"/>
          <p14:tracePt t="32643" x="2933700" y="4032250"/>
          <p14:tracePt t="32648" x="2933700" y="4038600"/>
          <p14:tracePt t="32654" x="2933700" y="4044950"/>
          <p14:tracePt t="32659" x="2933700" y="4051300"/>
          <p14:tracePt t="32664" x="2933700" y="4057650"/>
          <p14:tracePt t="32667" x="2933700" y="4064000"/>
          <p14:tracePt t="32674" x="2933700" y="4076700"/>
          <p14:tracePt t="32681" x="2927350" y="4089400"/>
          <p14:tracePt t="32688" x="2921000" y="4102100"/>
          <p14:tracePt t="32695" x="2921000" y="4121150"/>
          <p14:tracePt t="32702" x="2914650" y="4127500"/>
          <p14:tracePt t="32709" x="2908300" y="4133850"/>
          <p14:tracePt t="32716" x="2908300" y="4146550"/>
          <p14:tracePt t="32723" x="2901950" y="4146550"/>
          <p14:tracePt t="32794" x="2901950" y="4140200"/>
          <p14:tracePt t="32797" x="2908300" y="4140200"/>
          <p14:tracePt t="32800" x="2908300" y="4133850"/>
          <p14:tracePt t="32806" x="2921000" y="4133850"/>
          <p14:tracePt t="32813" x="2927350" y="4127500"/>
          <p14:tracePt t="32820" x="2940050" y="4114800"/>
          <p14:tracePt t="32827" x="2946400" y="4108450"/>
          <p14:tracePt t="32834" x="2965450" y="4095750"/>
          <p14:tracePt t="32841" x="2978150" y="4083050"/>
          <p14:tracePt t="32848" x="2997200" y="4070350"/>
          <p14:tracePt t="32855" x="3022600" y="4051300"/>
          <p14:tracePt t="32862" x="3048000" y="4038600"/>
          <p14:tracePt t="32869" x="3079750" y="4025900"/>
          <p14:tracePt t="32876" x="3111500" y="4006850"/>
          <p14:tracePt t="32883" x="3143250" y="3994150"/>
          <p14:tracePt t="32890" x="3168650" y="3981450"/>
          <p14:tracePt t="32897" x="3194050" y="3975100"/>
          <p14:tracePt t="32903" x="3206750" y="3968750"/>
          <p14:tracePt t="32910" x="3225800" y="3962400"/>
          <p14:tracePt t="32917" x="3238500" y="3956050"/>
          <p14:tracePt t="32924" x="3244850" y="3956050"/>
          <p14:tracePt t="32931" x="3251200" y="3956050"/>
          <p14:tracePt t="32938" x="3257550" y="3956050"/>
          <p14:tracePt t="32945" x="3257550" y="3949700"/>
          <p14:tracePt t="33046" x="3263900" y="3949700"/>
          <p14:tracePt t="33100" x="3263900" y="3943350"/>
          <p14:tracePt t="33191" x="3270250" y="3943350"/>
          <p14:tracePt t="33195" x="3276600" y="3943350"/>
          <p14:tracePt t="33198" x="3282950" y="3943350"/>
          <p14:tracePt t="33202" x="3295650" y="3943350"/>
          <p14:tracePt t="33209" x="3340100" y="3943350"/>
          <p14:tracePt t="33216" x="3403600" y="3943350"/>
          <p14:tracePt t="33223" x="3492500" y="3943350"/>
          <p14:tracePt t="33230" x="3600450" y="3943350"/>
          <p14:tracePt t="33237" x="3733800" y="3943350"/>
          <p14:tracePt t="33244" x="3879850" y="3943350"/>
          <p14:tracePt t="33251" x="4064000" y="3943350"/>
          <p14:tracePt t="33258" x="4260850" y="3937000"/>
          <p14:tracePt t="33265" x="4464050" y="3937000"/>
          <p14:tracePt t="33272" x="4667250" y="3930650"/>
          <p14:tracePt t="33279" x="4864100" y="3930650"/>
          <p14:tracePt t="33285" x="5041900" y="3924300"/>
          <p14:tracePt t="33293" x="5194300" y="3924300"/>
          <p14:tracePt t="33294" x="5226050" y="3924300"/>
          <p14:tracePt t="33299" x="5334000" y="3924300"/>
          <p14:tracePt t="33306" x="5429250" y="3924300"/>
          <p14:tracePt t="33313" x="5530850" y="3924300"/>
          <p14:tracePt t="33320" x="5600700" y="3930650"/>
          <p14:tracePt t="33327" x="5657850" y="3930650"/>
          <p14:tracePt t="33334" x="5689600" y="3937000"/>
          <p14:tracePt t="33341" x="5708650" y="3937000"/>
          <p14:tracePt t="33348" x="5715000" y="3943350"/>
          <p14:tracePt t="33737" x="5708650" y="3943350"/>
          <p14:tracePt t="33739" x="5702300" y="3943350"/>
          <p14:tracePt t="33744" x="5683250" y="3943350"/>
          <p14:tracePt t="33751" x="5651500" y="3943350"/>
          <p14:tracePt t="33758" x="5619750" y="3943350"/>
          <p14:tracePt t="33765" x="5581650" y="3943350"/>
          <p14:tracePt t="33772" x="5537200" y="3949700"/>
          <p14:tracePt t="33779" x="5480050" y="3949700"/>
          <p14:tracePt t="33785" x="5422900" y="3949700"/>
          <p14:tracePt t="33792" x="5359400" y="3956050"/>
          <p14:tracePt t="33799" x="5308600" y="3956050"/>
          <p14:tracePt t="33806" x="5245100" y="3962400"/>
          <p14:tracePt t="33813" x="5187950" y="3962400"/>
          <p14:tracePt t="33820" x="5124450" y="3962400"/>
          <p14:tracePt t="33827" x="5060950" y="3962400"/>
          <p14:tracePt t="33834" x="5003800" y="3962400"/>
          <p14:tracePt t="33841" x="4953000" y="3962400"/>
          <p14:tracePt t="33848" x="4908550" y="3962400"/>
          <p14:tracePt t="33855" x="4864100" y="3962400"/>
          <p14:tracePt t="33862" x="4832350" y="3962400"/>
          <p14:tracePt t="33869" x="4800600" y="3962400"/>
          <p14:tracePt t="33876" x="4781550" y="3962400"/>
          <p14:tracePt t="33883" x="4768850" y="3962400"/>
          <p14:tracePt t="33890" x="4756150" y="3962400"/>
          <p14:tracePt t="34094" x="4749800" y="3962400"/>
          <p14:tracePt t="34155" x="4737100" y="3956050"/>
          <p14:tracePt t="34156" x="4730750" y="3956050"/>
          <p14:tracePt t="34160" x="4705350" y="3949700"/>
          <p14:tracePt t="34168" x="4648200" y="3949700"/>
          <p14:tracePt t="34174" x="4565650" y="3943350"/>
          <p14:tracePt t="34181" x="4495800" y="3930650"/>
          <p14:tracePt t="34188" x="4394200" y="3924300"/>
          <p14:tracePt t="34195" x="4279900" y="3911600"/>
          <p14:tracePt t="34202" x="4165600" y="3905250"/>
          <p14:tracePt t="34209" x="4038600" y="3905250"/>
          <p14:tracePt t="34216" x="3892550" y="3905250"/>
          <p14:tracePt t="34223" x="3765550" y="3905250"/>
          <p14:tracePt t="34230" x="3657600" y="3905250"/>
          <p14:tracePt t="34237" x="3556000" y="3905250"/>
          <p14:tracePt t="34244" x="3479800" y="3911600"/>
          <p14:tracePt t="34251" x="3429000" y="3911600"/>
          <p14:tracePt t="34258" x="3397250" y="3911600"/>
          <p14:tracePt t="34265" x="3378200" y="3917950"/>
          <p14:tracePt t="34618" x="3384550" y="3917950"/>
          <p14:tracePt t="34621" x="3390900" y="3917950"/>
          <p14:tracePt t="34626" x="3403600" y="3917950"/>
          <p14:tracePt t="34633" x="3454400" y="3917950"/>
          <p14:tracePt t="34640" x="3524250" y="3911600"/>
          <p14:tracePt t="34647" x="3625850" y="3911600"/>
          <p14:tracePt t="34653" x="3752850" y="3911600"/>
          <p14:tracePt t="34660" x="3905250" y="3911600"/>
          <p14:tracePt t="34667" x="4095750" y="3911600"/>
          <p14:tracePt t="34674" x="4279900" y="3911600"/>
          <p14:tracePt t="34681" x="4508500" y="3917950"/>
          <p14:tracePt t="34688" x="4749800" y="3924300"/>
          <p14:tracePt t="34695" x="4972050" y="3930650"/>
          <p14:tracePt t="34702" x="5200650" y="3930650"/>
          <p14:tracePt t="34709" x="5397500" y="3937000"/>
          <p14:tracePt t="34716" x="5588000" y="3937000"/>
          <p14:tracePt t="34723" x="5734050" y="3937000"/>
          <p14:tracePt t="34730" x="5873750" y="3937000"/>
          <p14:tracePt t="34737" x="5969000" y="3937000"/>
          <p14:tracePt t="34744" x="6038850" y="3937000"/>
          <p14:tracePt t="34751" x="6083300" y="3937000"/>
          <p14:tracePt t="34758" x="6102350" y="3937000"/>
          <p14:tracePt t="34765" x="6108700" y="3937000"/>
          <p14:tracePt t="34983" x="6108700" y="3930650"/>
          <p14:tracePt t="34991" x="6115050" y="3930650"/>
          <p14:tracePt t="34992" x="6115050" y="3924300"/>
          <p14:tracePt t="34998" x="6121400" y="3924300"/>
          <p14:tracePt t="35001" x="6121400" y="3917950"/>
          <p14:tracePt t="35008" x="6134100" y="3917950"/>
          <p14:tracePt t="35015" x="6140450" y="3911600"/>
          <p14:tracePt t="35022" x="6153150" y="3905250"/>
          <p14:tracePt t="35028" x="6159500" y="3905250"/>
          <p14:tracePt t="35036" x="6172200" y="3898900"/>
          <p14:tracePt t="35042" x="6184900" y="3898900"/>
          <p14:tracePt t="35049" x="6191250" y="3898900"/>
          <p14:tracePt t="35056" x="6197600" y="3892550"/>
          <p14:tracePt t="35063" x="6210300" y="3892550"/>
          <p14:tracePt t="35077" x="6216650" y="3892550"/>
          <p14:tracePt t="35250" x="6210300" y="3892550"/>
          <p14:tracePt t="35250" x="6203950" y="3892550"/>
          <p14:tracePt t="35253" x="6197600" y="3892550"/>
          <p14:tracePt t="35258" x="6178550" y="3892550"/>
          <p14:tracePt t="35265" x="6140450" y="3892550"/>
          <p14:tracePt t="35272" x="6083300" y="3892550"/>
          <p14:tracePt t="35279" x="6007100" y="3892550"/>
          <p14:tracePt t="35286" x="5911850" y="3892550"/>
          <p14:tracePt t="35292" x="5791200" y="3892550"/>
          <p14:tracePt t="35299" x="5657850" y="3892550"/>
          <p14:tracePt t="35306" x="5511800" y="3892550"/>
          <p14:tracePt t="35313" x="5378450" y="3898900"/>
          <p14:tracePt t="35320" x="5232400" y="3898900"/>
          <p14:tracePt t="35327" x="5067300" y="3905250"/>
          <p14:tracePt t="35334" x="4895850" y="3905250"/>
          <p14:tracePt t="35341" x="4711700" y="3911600"/>
          <p14:tracePt t="35348" x="4502150" y="3917950"/>
          <p14:tracePt t="35355" x="4292600" y="3924300"/>
          <p14:tracePt t="35362" x="4083050" y="3930650"/>
          <p14:tracePt t="35369" x="3886200" y="3937000"/>
          <p14:tracePt t="35376" x="3708400" y="3937000"/>
          <p14:tracePt t="35383" x="3549650" y="3949700"/>
          <p14:tracePt t="35390" x="3403600" y="3956050"/>
          <p14:tracePt t="35397" x="3295650" y="3962400"/>
          <p14:tracePt t="35404" x="3187700" y="3968750"/>
          <p14:tracePt t="35411" x="3098800" y="3975100"/>
          <p14:tracePt t="35417" x="3016250" y="3975100"/>
          <p14:tracePt t="35424" x="2959100" y="3981450"/>
          <p14:tracePt t="35431" x="2901950" y="3981450"/>
          <p14:tracePt t="35438" x="2857500" y="3981450"/>
          <p14:tracePt t="35445" x="2819400" y="3981450"/>
          <p14:tracePt t="35452" x="2787650" y="3981450"/>
          <p14:tracePt t="35459" x="2762250" y="3981450"/>
          <p14:tracePt t="35466" x="2736850" y="3981450"/>
          <p14:tracePt t="35473" x="2717800" y="3981450"/>
          <p14:tracePt t="35480" x="2692400" y="3981450"/>
          <p14:tracePt t="35487" x="2667000" y="3981450"/>
          <p14:tracePt t="35494" x="2647950" y="3981450"/>
          <p14:tracePt t="35501" x="2628900" y="3981450"/>
          <p14:tracePt t="35508" x="2616200" y="3981450"/>
          <p14:tracePt t="35515" x="2609850" y="3981450"/>
          <p14:tracePt t="35522" x="2603500" y="3987800"/>
          <p14:tracePt t="35528" x="2597150" y="3987800"/>
          <p14:tracePt t="35607" x="2603500" y="3987800"/>
          <p14:tracePt t="35610" x="2609850" y="3987800"/>
          <p14:tracePt t="35613" x="2616200" y="3987800"/>
          <p14:tracePt t="35619" x="2628900" y="3987800"/>
          <p14:tracePt t="35626" x="2654300" y="3987800"/>
          <p14:tracePt t="35633" x="2673350" y="3987800"/>
          <p14:tracePt t="35640" x="2705100" y="3987800"/>
          <p14:tracePt t="35647" x="2730500" y="3987800"/>
          <p14:tracePt t="35653" x="2768600" y="3981450"/>
          <p14:tracePt t="35660" x="2806700" y="3981450"/>
          <p14:tracePt t="35667" x="2851150" y="3981450"/>
          <p14:tracePt t="35674" x="2889250" y="3981450"/>
          <p14:tracePt t="35681" x="2940050" y="3975100"/>
          <p14:tracePt t="35688" x="2997200" y="3975100"/>
          <p14:tracePt t="35696" x="3048000" y="3975100"/>
          <p14:tracePt t="35702" x="3092450" y="3975100"/>
          <p14:tracePt t="35709" x="3143250" y="3968750"/>
          <p14:tracePt t="35716" x="3187700" y="3962400"/>
          <p14:tracePt t="35723" x="3238500" y="3962400"/>
          <p14:tracePt t="35730" x="3276600" y="3962400"/>
          <p14:tracePt t="35737" x="3327400" y="3956050"/>
          <p14:tracePt t="35744" x="3371850" y="3949700"/>
          <p14:tracePt t="35751" x="3416300" y="3949700"/>
          <p14:tracePt t="35758" x="3467100" y="3949700"/>
          <p14:tracePt t="35765" x="3524250" y="3949700"/>
          <p14:tracePt t="35771" x="3587750" y="3943350"/>
          <p14:tracePt t="35778" x="3651250" y="3943350"/>
          <p14:tracePt t="35785" x="3714750" y="3937000"/>
          <p14:tracePt t="35792" x="3790950" y="3937000"/>
          <p14:tracePt t="35799" x="3860800" y="3937000"/>
          <p14:tracePt t="35806" x="3937000" y="3937000"/>
          <p14:tracePt t="35813" x="4013200" y="3937000"/>
          <p14:tracePt t="35820" x="4095750" y="3937000"/>
          <p14:tracePt t="35827" x="4197350" y="3937000"/>
          <p14:tracePt t="35834" x="4298950" y="3937000"/>
          <p14:tracePt t="35841" x="4413250" y="3949700"/>
          <p14:tracePt t="35848" x="4552950" y="3956050"/>
          <p14:tracePt t="35855" x="4711700" y="3975100"/>
          <p14:tracePt t="35862" x="4876800" y="3981450"/>
          <p14:tracePt t="35869" x="5060950" y="3994150"/>
          <p14:tracePt t="35876" x="5264150" y="4000500"/>
          <p14:tracePt t="35883" x="5454650" y="4006850"/>
          <p14:tracePt t="35890" x="5638800" y="4013200"/>
          <p14:tracePt t="35897" x="5816600" y="4013200"/>
          <p14:tracePt t="35903" x="5975350" y="4013200"/>
          <p14:tracePt t="35910" x="6108700" y="4013200"/>
          <p14:tracePt t="35917" x="6223000" y="4013200"/>
          <p14:tracePt t="35924" x="6318250" y="4013200"/>
          <p14:tracePt t="35931" x="6388100" y="4019550"/>
          <p14:tracePt t="35938" x="6432550" y="4025900"/>
          <p14:tracePt t="35945" x="6464300" y="4025900"/>
          <p14:tracePt t="35952" x="6489700" y="4025900"/>
          <p14:tracePt t="35959" x="6489700" y="4032250"/>
          <p14:tracePt t="36146" x="6496050" y="4032250"/>
          <p14:tracePt t="36172" x="6489700" y="4032250"/>
          <p14:tracePt t="36174" x="6483350" y="4032250"/>
          <p14:tracePt t="36176" x="6477000" y="4032250"/>
          <p14:tracePt t="36181" x="6451600" y="4032250"/>
          <p14:tracePt t="36188" x="6407150" y="4032250"/>
          <p14:tracePt t="36195" x="6343650" y="4025900"/>
          <p14:tracePt t="36202" x="6261100" y="4019550"/>
          <p14:tracePt t="36209" x="6159500" y="4019550"/>
          <p14:tracePt t="36216" x="6038850" y="4013200"/>
          <p14:tracePt t="36223" x="5905500" y="4006850"/>
          <p14:tracePt t="36230" x="5759450" y="4000500"/>
          <p14:tracePt t="36237" x="5594350" y="4000500"/>
          <p14:tracePt t="36244" x="5416550" y="4000500"/>
          <p14:tracePt t="36251" x="5245100" y="4000500"/>
          <p14:tracePt t="36258" x="5048250" y="4000500"/>
          <p14:tracePt t="36265" x="4864100" y="4000500"/>
          <p14:tracePt t="36272" x="4692650" y="4000500"/>
          <p14:tracePt t="36279" x="4533900" y="4000500"/>
          <p14:tracePt t="36285" x="4387850" y="3994150"/>
          <p14:tracePt t="36292" x="4254500" y="3994150"/>
          <p14:tracePt t="36299" x="4127500" y="3987800"/>
          <p14:tracePt t="36306" x="4044950" y="3987800"/>
          <p14:tracePt t="36313" x="3949700" y="3981450"/>
          <p14:tracePt t="36320" x="3867150" y="3981450"/>
          <p14:tracePt t="36327" x="3822700" y="3975100"/>
          <p14:tracePt t="36334" x="3784600" y="3975100"/>
          <p14:tracePt t="36341" x="3771900" y="3975100"/>
          <p14:tracePt t="36427" x="3771900" y="3968750"/>
          <p14:tracePt t="36453" x="3765550" y="3968750"/>
          <p14:tracePt t="36482" x="3759200" y="3968750"/>
          <p14:tracePt t="36502" x="3759200" y="3962400"/>
          <p14:tracePt t="36513" x="3759200" y="3956050"/>
          <p14:tracePt t="36519" x="3759200" y="3949700"/>
          <p14:tracePt t="36521" x="3759200" y="3943350"/>
          <p14:tracePt t="36524" x="3765550" y="3943350"/>
          <p14:tracePt t="36528" x="3765550" y="3937000"/>
          <p14:tracePt t="36536" x="3771900" y="3930650"/>
          <p14:tracePt t="36766" x="3771900" y="3924300"/>
          <p14:tracePt t="36902" x="3765550" y="3924300"/>
          <p14:tracePt t="36955" x="3759200" y="3924300"/>
          <p14:tracePt t="36960" x="3759200" y="3917950"/>
          <p14:tracePt t="36961" x="3752850" y="3917950"/>
          <p14:tracePt t="36966" x="3733800" y="3917950"/>
          <p14:tracePt t="36973" x="3683000" y="3911600"/>
          <p14:tracePt t="36980" x="3606800" y="3898900"/>
          <p14:tracePt t="36987" x="3505200" y="3879850"/>
          <p14:tracePt t="36994" x="3384550" y="3860800"/>
          <p14:tracePt t="37001" x="3263900" y="3848100"/>
          <p14:tracePt t="37008" x="3130550" y="3835400"/>
          <p14:tracePt t="37015" x="2997200" y="3822700"/>
          <p14:tracePt t="37022" x="2851150" y="3816350"/>
          <p14:tracePt t="37028" x="2717800" y="3810000"/>
          <p14:tracePt t="37035" x="2578100" y="3797300"/>
          <p14:tracePt t="37042" x="2457450" y="3790950"/>
          <p14:tracePt t="37049" x="2343150" y="3778250"/>
          <p14:tracePt t="37056" x="2247900" y="3778250"/>
          <p14:tracePt t="37063" x="2171700" y="3765550"/>
          <p14:tracePt t="37070" x="2114550" y="3765550"/>
          <p14:tracePt t="37077" x="2070100" y="3759200"/>
          <p14:tracePt t="37084" x="2044700" y="3759200"/>
          <p14:tracePt t="37091" x="2038350" y="3759200"/>
          <p14:tracePt t="37277" x="2038350" y="3765550"/>
          <p14:tracePt t="37279" x="2038350" y="3771900"/>
          <p14:tracePt t="37280" x="2038350" y="3778250"/>
          <p14:tracePt t="37285" x="2038350" y="3797300"/>
          <p14:tracePt t="37293" x="2044700" y="3835400"/>
          <p14:tracePt t="37299" x="2051050" y="3867150"/>
          <p14:tracePt t="37306" x="2057400" y="3898900"/>
          <p14:tracePt t="37313" x="2057400" y="3924300"/>
          <p14:tracePt t="37320" x="2070100" y="3949700"/>
          <p14:tracePt t="37327" x="2070100" y="3975100"/>
          <p14:tracePt t="37334" x="2076450" y="3994150"/>
          <p14:tracePt t="37341" x="2082800" y="4019550"/>
          <p14:tracePt t="37348" x="2095500" y="4044950"/>
          <p14:tracePt t="37355" x="2101850" y="4070350"/>
          <p14:tracePt t="37362" x="2108200" y="4089400"/>
          <p14:tracePt t="37369" x="2120900" y="4114800"/>
          <p14:tracePt t="37376" x="2127250" y="4127500"/>
          <p14:tracePt t="37383" x="2133600" y="4146550"/>
          <p14:tracePt t="37390" x="2139950" y="4159250"/>
          <p14:tracePt t="37396" x="2146300" y="4171950"/>
          <p14:tracePt t="37403" x="2146300" y="4178300"/>
          <p14:tracePt t="37411" x="2146300" y="4184650"/>
          <p14:tracePt t="37417" x="2146300" y="4191000"/>
          <p14:tracePt t="37424" x="2146300" y="4197350"/>
          <p14:tracePt t="37431" x="2146300" y="4203700"/>
          <p14:tracePt t="37445" x="2146300" y="4210050"/>
          <p14:tracePt t="37452" x="2146300" y="4216400"/>
          <p14:tracePt t="37462" x="2146300" y="4222750"/>
          <p14:tracePt t="37472" x="2146300" y="4229100"/>
          <p14:tracePt t="37482" x="2146300" y="4235450"/>
          <p14:tracePt t="37494" x="2146300" y="4241800"/>
          <p14:tracePt t="37510" x="2146300" y="4248150"/>
          <p14:tracePt t="37762" x="2139950" y="4248150"/>
          <p14:tracePt t="37775" x="2133600" y="4248150"/>
          <p14:tracePt t="37791" x="2127250" y="4248150"/>
          <p14:tracePt t="37801" x="2120900" y="4248150"/>
          <p14:tracePt t="37812" x="2114550" y="4248150"/>
          <p14:tracePt t="37818" x="2108200" y="4248150"/>
          <p14:tracePt t="37827" x="2101850" y="4248150"/>
          <p14:tracePt t="37834" x="2095500" y="4248150"/>
          <p14:tracePt t="37840" x="2089150" y="4248150"/>
          <p14:tracePt t="37843" x="2082800" y="4248150"/>
          <p14:tracePt t="37848" x="2076450" y="4254500"/>
          <p14:tracePt t="37855" x="2057400" y="4267200"/>
          <p14:tracePt t="37862" x="2044700" y="4286250"/>
          <p14:tracePt t="37869" x="2019300" y="4305300"/>
          <p14:tracePt t="37876" x="1993900" y="4330700"/>
          <p14:tracePt t="37883" x="1968500" y="4349750"/>
          <p14:tracePt t="37890" x="1943100" y="4368800"/>
          <p14:tracePt t="37897" x="1924050" y="4387850"/>
          <p14:tracePt t="37903" x="1892300" y="4400550"/>
          <p14:tracePt t="37910" x="1879600" y="4419600"/>
          <p14:tracePt t="37917" x="1860550" y="4425950"/>
          <p14:tracePt t="37924" x="1841500" y="4432300"/>
          <p14:tracePt t="37932" x="1835150" y="4438650"/>
          <p14:tracePt t="37939" x="1828800" y="4438650"/>
          <p14:tracePt t="37952" x="1822450" y="4438650"/>
          <p14:tracePt t="37959" x="1822450" y="4445000"/>
          <p14:tracePt t="38139" x="1822450" y="4438650"/>
          <p14:tracePt t="38150" x="1822450" y="4432300"/>
          <p14:tracePt t="38159" x="1822450" y="4425950"/>
          <p14:tracePt t="38166" x="1822450" y="4419600"/>
          <p14:tracePt t="38167" x="1828800" y="4419600"/>
          <p14:tracePt t="38169" x="1828800" y="4413250"/>
          <p14:tracePt t="38175" x="1828800" y="4406900"/>
          <p14:tracePt t="38181" x="1828800" y="4400550"/>
          <p14:tracePt t="38188" x="1835150" y="4381500"/>
          <p14:tracePt t="38195" x="1835150" y="4362450"/>
          <p14:tracePt t="38202" x="1835150" y="4343400"/>
          <p14:tracePt t="38209" x="1835150" y="4318000"/>
          <p14:tracePt t="38216" x="1835150" y="4292600"/>
          <p14:tracePt t="38223" x="1835150" y="4267200"/>
          <p14:tracePt t="38230" x="1828800" y="4235450"/>
          <p14:tracePt t="38237" x="1816100" y="4216400"/>
          <p14:tracePt t="38244" x="1803400" y="4191000"/>
          <p14:tracePt t="38251" x="1790700" y="4171950"/>
          <p14:tracePt t="38258" x="1784350" y="4152900"/>
          <p14:tracePt t="38265" x="1778000" y="4133850"/>
          <p14:tracePt t="38272" x="1758950" y="4114800"/>
          <p14:tracePt t="38279" x="1752600" y="4095750"/>
          <p14:tracePt t="38286" x="1733550" y="4076700"/>
          <p14:tracePt t="38293" x="1708150" y="4051300"/>
          <p14:tracePt t="38300" x="1689100" y="4032250"/>
          <p14:tracePt t="38306" x="1676400" y="4006850"/>
          <p14:tracePt t="38313" x="1657350" y="3994150"/>
          <p14:tracePt t="38320" x="1644650" y="3975100"/>
          <p14:tracePt t="38327" x="1631950" y="3956050"/>
          <p14:tracePt t="38334" x="1625600" y="3943350"/>
          <p14:tracePt t="38341" x="1619250" y="3930650"/>
          <p14:tracePt t="38348" x="1619250" y="3917950"/>
          <p14:tracePt t="38355" x="1612900" y="3905250"/>
          <p14:tracePt t="38362" x="1606550" y="3898900"/>
          <p14:tracePt t="38370" x="1606550" y="3892550"/>
          <p14:tracePt t="38376" x="1606550" y="3879850"/>
          <p14:tracePt t="38383" x="1606550" y="3873500"/>
          <p14:tracePt t="38390" x="1600200" y="3867150"/>
          <p14:tracePt t="38404" x="1600200" y="3854450"/>
          <p14:tracePt t="38417" x="1600200" y="3848100"/>
          <p14:tracePt t="38490" x="1593850" y="3848100"/>
          <p14:tracePt t="38544" x="1593850" y="3841750"/>
          <p14:tracePt t="38604" x="1587500" y="3841750"/>
          <p14:tracePt t="38607" x="1581150" y="3841750"/>
          <p14:tracePt t="38612" x="1574800" y="3841750"/>
          <p14:tracePt t="38613" x="1574800" y="3835400"/>
          <p14:tracePt t="38619" x="1568450" y="3835400"/>
          <p14:tracePt t="38626" x="1555750" y="3822700"/>
          <p14:tracePt t="38633" x="1549400" y="3816350"/>
          <p14:tracePt t="38640" x="1543050" y="3797300"/>
          <p14:tracePt t="38647" x="1536700" y="3784600"/>
          <p14:tracePt t="38653" x="1530350" y="3765550"/>
          <p14:tracePt t="38661" x="1524000" y="3746500"/>
          <p14:tracePt t="38667" x="1524000" y="3727450"/>
          <p14:tracePt t="38674" x="1517650" y="3702050"/>
          <p14:tracePt t="38681" x="1517650" y="3689350"/>
          <p14:tracePt t="38688" x="1517650" y="3676650"/>
          <p14:tracePt t="38695" x="1517650" y="3670300"/>
          <p14:tracePt t="38702" x="1517650" y="3663950"/>
          <p14:tracePt t="38709" x="1517650" y="3657600"/>
          <p14:tracePt t="38719" x="1517650" y="3651250"/>
          <p14:tracePt t="38723" x="1524000" y="3651250"/>
          <p14:tracePt t="38737" x="1530350" y="3651250"/>
          <p14:tracePt t="38746" x="1536700" y="3651250"/>
          <p14:tracePt t="38756" x="1543050" y="3651250"/>
          <p14:tracePt t="38763" x="1555750" y="3651250"/>
          <p14:tracePt t="38765" x="1562100" y="3657600"/>
          <p14:tracePt t="38772" x="1574800" y="3663950"/>
          <p14:tracePt t="38778" x="1600200" y="3676650"/>
          <p14:tracePt t="38785" x="1625600" y="3695700"/>
          <p14:tracePt t="38792" x="1651000" y="3708400"/>
          <p14:tracePt t="38799" x="1676400" y="3727450"/>
          <p14:tracePt t="38806" x="1708150" y="3752850"/>
          <p14:tracePt t="38813" x="1733550" y="3771900"/>
          <p14:tracePt t="38820" x="1778000" y="3797300"/>
          <p14:tracePt t="38827" x="1816100" y="3816350"/>
          <p14:tracePt t="38834" x="1860550" y="3835400"/>
          <p14:tracePt t="38841" x="1905000" y="3854450"/>
          <p14:tracePt t="38848" x="1936750" y="3873500"/>
          <p14:tracePt t="38855" x="1968500" y="3886200"/>
          <p14:tracePt t="38862" x="2000250" y="3898900"/>
          <p14:tracePt t="38869" x="2025650" y="3905250"/>
          <p14:tracePt t="38876" x="2038350" y="3911600"/>
          <p14:tracePt t="38883" x="2051050" y="3911600"/>
          <p14:tracePt t="39121" x="2051050" y="3917950"/>
          <p14:tracePt t="39125" x="2051050" y="3924300"/>
          <p14:tracePt t="39126" x="2051050" y="3930650"/>
          <p14:tracePt t="39133" x="2038350" y="3949700"/>
          <p14:tracePt t="39140" x="2012950" y="3987800"/>
          <p14:tracePt t="39147" x="1993900" y="4019550"/>
          <p14:tracePt t="39154" x="1968500" y="4044950"/>
          <p14:tracePt t="39161" x="1943100" y="4076700"/>
          <p14:tracePt t="39167" x="1924050" y="4102100"/>
          <p14:tracePt t="39174" x="1911350" y="4127500"/>
          <p14:tracePt t="39181" x="1898650" y="4140200"/>
          <p14:tracePt t="39188" x="1885950" y="4152900"/>
          <p14:tracePt t="39195" x="1885950" y="4165600"/>
          <p14:tracePt t="39202" x="1873250" y="4171950"/>
          <p14:tracePt t="39209" x="1873250" y="4178300"/>
          <p14:tracePt t="39216" x="1873250" y="4184650"/>
          <p14:tracePt t="39223" x="1866900" y="4184650"/>
          <p14:tracePt t="39230" x="1866900" y="4191000"/>
          <p14:tracePt t="39237" x="1866900" y="4197350"/>
          <p14:tracePt t="39244" x="1866900" y="4203700"/>
          <p14:tracePt t="39251" x="1866900" y="4210050"/>
          <p14:tracePt t="39261" x="1866900" y="4216400"/>
          <p14:tracePt t="39269" x="1866900" y="4222750"/>
          <p14:tracePt t="39272" x="1873250" y="4222750"/>
          <p14:tracePt t="39278" x="1873250" y="4229100"/>
          <p14:tracePt t="39286" x="1873250" y="4235450"/>
          <p14:tracePt t="39293" x="1873250" y="4241800"/>
          <p14:tracePt t="39299" x="1873250" y="4248150"/>
          <p14:tracePt t="39306" x="1873250" y="4260850"/>
          <p14:tracePt t="39313" x="1879600" y="4267200"/>
          <p14:tracePt t="39320" x="1879600" y="4273550"/>
          <p14:tracePt t="39327" x="1879600" y="4286250"/>
          <p14:tracePt t="39334" x="1879600" y="4292600"/>
          <p14:tracePt t="39341" x="1885950" y="4298950"/>
          <p14:tracePt t="39348" x="1892300" y="4305300"/>
          <p14:tracePt t="39355" x="1892300" y="4311650"/>
          <p14:tracePt t="39369" x="1892300" y="4318000"/>
          <p14:tracePt t="39376" x="1898650" y="4324350"/>
          <p14:tracePt t="39383" x="1898650" y="4330700"/>
          <p14:tracePt t="39390" x="1898650" y="4337050"/>
          <p14:tracePt t="39397" x="1898650" y="4343400"/>
          <p14:tracePt t="39410" x="1905000" y="4349750"/>
          <p14:tracePt t="39417" x="1905000" y="4362450"/>
          <p14:tracePt t="39431" x="1905000" y="4368800"/>
          <p14:tracePt t="39438" x="1905000" y="4375150"/>
          <p14:tracePt t="39445" x="1905000" y="4381500"/>
          <p14:tracePt t="39455" x="1905000" y="4387850"/>
          <p14:tracePt t="39650" x="1898650" y="4387850"/>
          <p14:tracePt t="39766" x="1898650" y="4381500"/>
          <p14:tracePt t="39779" x="1905000" y="4381500"/>
          <p14:tracePt t="39783" x="1911350" y="4375150"/>
          <p14:tracePt t="39785" x="1917700" y="4375150"/>
          <p14:tracePt t="39793" x="1936750" y="4368800"/>
          <p14:tracePt t="39799" x="1955800" y="4368800"/>
          <p14:tracePt t="39806" x="1974850" y="4356100"/>
          <p14:tracePt t="39813" x="2006600" y="4349750"/>
          <p14:tracePt t="39820" x="2032000" y="4349750"/>
          <p14:tracePt t="39827" x="2070100" y="4337050"/>
          <p14:tracePt t="39834" x="2114550" y="4330700"/>
          <p14:tracePt t="39841" x="2152650" y="4330700"/>
          <p14:tracePt t="39848" x="2209800" y="4324350"/>
          <p14:tracePt t="39855" x="2260600" y="4324350"/>
          <p14:tracePt t="39862" x="2317750" y="4318000"/>
          <p14:tracePt t="39869" x="2368550" y="4318000"/>
          <p14:tracePt t="39876" x="2419350" y="4318000"/>
          <p14:tracePt t="39883" x="2470150" y="4318000"/>
          <p14:tracePt t="39890" x="2508250" y="4318000"/>
          <p14:tracePt t="39896" x="2546350" y="4318000"/>
          <p14:tracePt t="39903" x="2571750" y="4318000"/>
          <p14:tracePt t="39910" x="2597150" y="4324350"/>
          <p14:tracePt t="39917" x="2622550" y="4330700"/>
          <p14:tracePt t="39924" x="2641600" y="4343400"/>
          <p14:tracePt t="39931" x="2647950" y="4349750"/>
          <p14:tracePt t="39938" x="2667000" y="4356100"/>
          <p14:tracePt t="39945" x="2673350" y="4362450"/>
          <p14:tracePt t="39952" x="2679700" y="4368800"/>
          <p14:tracePt t="39959" x="2692400" y="4375150"/>
          <p14:tracePt t="39966" x="2698750" y="4381500"/>
          <p14:tracePt t="39973" x="2705100" y="4387850"/>
          <p14:tracePt t="39980" x="2705100" y="4394200"/>
          <p14:tracePt t="39987" x="2717800" y="4400550"/>
          <p14:tracePt t="39994" x="2724150" y="4413250"/>
          <p14:tracePt t="40001" x="2724150" y="4419600"/>
          <p14:tracePt t="40008" x="2730500" y="4425950"/>
          <p14:tracePt t="40015" x="2730500" y="4432300"/>
          <p14:tracePt t="40022" x="2736850" y="4438650"/>
          <p14:tracePt t="40036" x="2743200" y="4445000"/>
          <p14:tracePt t="40549" x="2749550" y="4445000"/>
          <p14:tracePt t="40589" x="2743200" y="4445000"/>
          <p14:tracePt t="40591" x="2736850" y="4445000"/>
          <p14:tracePt t="40594" x="2730500" y="4445000"/>
          <p14:tracePt t="40598" x="2724150" y="4445000"/>
          <p14:tracePt t="40605" x="2711450" y="4445000"/>
          <p14:tracePt t="40612" x="2698750" y="4445000"/>
          <p14:tracePt t="40619" x="2673350" y="4445000"/>
          <p14:tracePt t="40626" x="2635250" y="4445000"/>
          <p14:tracePt t="40633" x="2597150" y="4445000"/>
          <p14:tracePt t="40640" x="2559050" y="4445000"/>
          <p14:tracePt t="40646" x="2514600" y="4438650"/>
          <p14:tracePt t="40654" x="2489200" y="4432300"/>
          <p14:tracePt t="40660" x="2463800" y="4432300"/>
          <p14:tracePt t="40667" x="2451100" y="4425950"/>
          <p14:tracePt t="40675" x="2444750" y="4425950"/>
          <p14:tracePt t="40692" x="2444750" y="4419600"/>
          <p14:tracePt t="40696" x="2444750" y="4413250"/>
          <p14:tracePt t="40702" x="2444750" y="4406900"/>
          <p14:tracePt t="40709" x="2444750" y="4394200"/>
          <p14:tracePt t="40716" x="2451100" y="4381500"/>
          <p14:tracePt t="40723" x="2470150" y="4362450"/>
          <p14:tracePt t="40730" x="2495550" y="4349750"/>
          <p14:tracePt t="40737" x="2520950" y="4330700"/>
          <p14:tracePt t="40744" x="2559050" y="4305300"/>
          <p14:tracePt t="40751" x="2597150" y="4286250"/>
          <p14:tracePt t="40758" x="2635250" y="4273550"/>
          <p14:tracePt t="40765" x="2673350" y="4254500"/>
          <p14:tracePt t="40772" x="2717800" y="4241800"/>
          <p14:tracePt t="40779" x="2762250" y="4229100"/>
          <p14:tracePt t="40786" x="2806700" y="4216400"/>
          <p14:tracePt t="40792" x="2851150" y="4203700"/>
          <p14:tracePt t="40799" x="2901950" y="4203700"/>
          <p14:tracePt t="40806" x="2952750" y="4203700"/>
          <p14:tracePt t="40813" x="2990850" y="4203700"/>
          <p14:tracePt t="40820" x="3041650" y="4203700"/>
          <p14:tracePt t="40827" x="3079750" y="4203700"/>
          <p14:tracePt t="40834" x="3124200" y="4216400"/>
          <p14:tracePt t="40841" x="3175000" y="4229100"/>
          <p14:tracePt t="40848" x="3225800" y="4248150"/>
          <p14:tracePt t="40855" x="3276600" y="4273550"/>
          <p14:tracePt t="40862" x="3321050" y="4292600"/>
          <p14:tracePt t="40869" x="3365500" y="4318000"/>
          <p14:tracePt t="40876" x="3403600" y="4337050"/>
          <p14:tracePt t="40883" x="3441700" y="4356100"/>
          <p14:tracePt t="40890" x="3467100" y="4375150"/>
          <p14:tracePt t="40897" x="3492500" y="4387850"/>
          <p14:tracePt t="40904" x="3511550" y="4406900"/>
          <p14:tracePt t="40911" x="3524250" y="4419600"/>
          <p14:tracePt t="40917" x="3530600" y="4425950"/>
          <p14:tracePt t="40924" x="3536950" y="4432300"/>
          <p14:tracePt t="40948" x="3543300" y="4432300"/>
          <p14:tracePt t="40950" x="3543300" y="4438650"/>
          <p14:tracePt t="41173" x="3549650" y="4438650"/>
          <p14:tracePt t="41178" x="3556000" y="4438650"/>
          <p14:tracePt t="41179" x="3556000" y="4445000"/>
          <p14:tracePt t="41184" x="3556000" y="4451350"/>
          <p14:tracePt t="41189" x="3562350" y="4451350"/>
          <p14:tracePt t="41195" x="3562350" y="4457700"/>
          <p14:tracePt t="41202" x="3568700" y="4464050"/>
          <p14:tracePt t="41209" x="3568700" y="4470400"/>
          <p14:tracePt t="41216" x="3568700" y="4476750"/>
          <p14:tracePt t="41223" x="3575050" y="4476750"/>
          <p14:tracePt t="41230" x="3581400" y="4476750"/>
          <p14:tracePt t="41244" x="3581400" y="4483100"/>
          <p14:tracePt t="41260" x="3587750" y="4483100"/>
          <p14:tracePt t="41398" x="3594100" y="4476750"/>
          <p14:tracePt t="41402" x="3594100" y="4470400"/>
          <p14:tracePt t="41407" x="3600450" y="4470400"/>
          <p14:tracePt t="41410" x="3606800" y="4470400"/>
          <p14:tracePt t="41417" x="3606800" y="4464050"/>
          <p14:tracePt t="41424" x="3613150" y="4457700"/>
          <p14:tracePt t="41431" x="3619500" y="4445000"/>
          <p14:tracePt t="41438" x="3632200" y="4438650"/>
          <p14:tracePt t="41445" x="3644900" y="4425950"/>
          <p14:tracePt t="41452" x="3657600" y="4413250"/>
          <p14:tracePt t="41459" x="3683000" y="4394200"/>
          <p14:tracePt t="41466" x="3708400" y="4387850"/>
          <p14:tracePt t="41473" x="3752850" y="4368800"/>
          <p14:tracePt t="41480" x="3803650" y="4349750"/>
          <p14:tracePt t="41487" x="3873500" y="4330700"/>
          <p14:tracePt t="41494" x="3956050" y="4311650"/>
          <p14:tracePt t="41501" x="4044950" y="4286250"/>
          <p14:tracePt t="41508" x="4140200" y="4267200"/>
          <p14:tracePt t="41515" x="4216400" y="4254500"/>
          <p14:tracePt t="41522" x="4292600" y="4248150"/>
          <p14:tracePt t="41528" x="4356100" y="4241800"/>
          <p14:tracePt t="41535" x="4413250" y="4241800"/>
          <p14:tracePt t="41542" x="4451350" y="4241800"/>
          <p14:tracePt t="41549" x="4489450" y="4241800"/>
          <p14:tracePt t="41556" x="4521200" y="4248150"/>
          <p14:tracePt t="41563" x="4540250" y="4260850"/>
          <p14:tracePt t="41570" x="4572000" y="4273550"/>
          <p14:tracePt t="41577" x="4597400" y="4292600"/>
          <p14:tracePt t="41584" x="4622800" y="4311650"/>
          <p14:tracePt t="41591" x="4641850" y="4324350"/>
          <p14:tracePt t="41598" x="4660900" y="4343400"/>
          <p14:tracePt t="41605" x="4673600" y="4362450"/>
          <p14:tracePt t="41612" x="4679950" y="4375150"/>
          <p14:tracePt t="41620" x="4692650" y="4387850"/>
          <p14:tracePt t="41626" x="4699000" y="4394200"/>
          <p14:tracePt t="41633" x="4705350" y="4406900"/>
          <p14:tracePt t="41640" x="4711700" y="4413250"/>
          <p14:tracePt t="41647" x="4718050" y="4419600"/>
          <p14:tracePt t="41654" x="4718050" y="4425950"/>
          <p14:tracePt t="41667" x="4724400" y="4425950"/>
          <p14:tracePt t="42182" x="4718050" y="4425950"/>
          <p14:tracePt t="42252" x="4711700" y="4425950"/>
          <p14:tracePt t="42279" x="4705350" y="4425950"/>
          <p14:tracePt t="42298" x="4699000" y="4425950"/>
          <p14:tracePt t="42324" x="4692650" y="4425950"/>
          <p14:tracePt t="42341" x="4686300" y="4425950"/>
          <p14:tracePt t="42372" x="4679950" y="4425950"/>
          <p14:tracePt t="42382" x="4679950" y="4419600"/>
          <p14:tracePt t="42390" x="4673600" y="4419600"/>
          <p14:tracePt t="42418" x="4667250" y="4419600"/>
          <p14:tracePt t="42452" x="4660900" y="4419600"/>
          <p14:tracePt t="42454" x="4660900" y="4413250"/>
          <p14:tracePt t="42471" x="4654550" y="4413250"/>
          <p14:tracePt t="42511" x="4654550" y="4406900"/>
          <p14:tracePt t="42518" x="4648200" y="4406900"/>
          <p14:tracePt t="42528" x="4641850" y="4406900"/>
          <p14:tracePt t="42530" x="4641850" y="4400550"/>
          <p14:tracePt t="42536" x="4641850" y="4394200"/>
          <p14:tracePt t="42540" x="4641850" y="4387850"/>
          <p14:tracePt t="42542" x="4635500" y="4381500"/>
          <p14:tracePt t="42549" x="4635500" y="4349750"/>
          <p14:tracePt t="42556" x="4635500" y="4311650"/>
          <p14:tracePt t="42563" x="4635500" y="4273550"/>
          <p14:tracePt t="42570" x="4622800" y="4248150"/>
          <p14:tracePt t="42577" x="4610100" y="4235450"/>
          <p14:tracePt t="42584" x="4591050" y="4241800"/>
          <p14:tracePt t="42591" x="4578350" y="4254500"/>
          <p14:tracePt t="42598" x="4572000" y="4279900"/>
          <p14:tracePt t="42605" x="4559300" y="4311650"/>
          <p14:tracePt t="43065" x="4559300" y="4305300"/>
          <p14:tracePt t="43071" x="4559300" y="4298950"/>
          <p14:tracePt t="43078" x="4559300" y="4292600"/>
          <p14:tracePt t="43083" x="4565650" y="4292600"/>
          <p14:tracePt t="43085" x="4565650" y="4286250"/>
          <p14:tracePt t="43093" x="4565650" y="4279900"/>
          <p14:tracePt t="43488" x="4559300" y="4273550"/>
          <p14:tracePt t="43490" x="4552950" y="4273550"/>
          <p14:tracePt t="43494" x="4533900" y="4273550"/>
          <p14:tracePt t="43501" x="4483100" y="4267200"/>
          <p14:tracePt t="43508" x="4419600" y="4260850"/>
          <p14:tracePt t="43515" x="4356100" y="4254500"/>
          <p14:tracePt t="43522" x="4286250" y="4248150"/>
          <p14:tracePt t="43529" x="4203700" y="4235450"/>
          <p14:tracePt t="43536" x="4114800" y="4222750"/>
          <p14:tracePt t="43542" x="4006850" y="4210050"/>
          <p14:tracePt t="43549" x="3886200" y="4197350"/>
          <p14:tracePt t="43556" x="3790950" y="4184650"/>
          <p14:tracePt t="43563" x="3644900" y="4165600"/>
          <p14:tracePt t="43570" x="3530600" y="4152900"/>
          <p14:tracePt t="43577" x="3403600" y="4133850"/>
          <p14:tracePt t="43584" x="3270250" y="4127500"/>
          <p14:tracePt t="43591" x="3130550" y="4114800"/>
          <p14:tracePt t="43598" x="2997200" y="4114800"/>
          <p14:tracePt t="43605" x="2851150" y="4114800"/>
          <p14:tracePt t="43612" x="2717800" y="4114800"/>
          <p14:tracePt t="43619" x="2597150" y="4127500"/>
          <p14:tracePt t="43626" x="2501900" y="4146550"/>
          <p14:tracePt t="43633" x="2419350" y="4171950"/>
          <p14:tracePt t="43640" x="2355850" y="4191000"/>
          <p14:tracePt t="43647" x="2305050" y="4216400"/>
          <p14:tracePt t="43654" x="2260600" y="4241800"/>
          <p14:tracePt t="43660" x="2216150" y="4267200"/>
          <p14:tracePt t="43667" x="2178050" y="4305300"/>
          <p14:tracePt t="43674" x="2133600" y="4343400"/>
          <p14:tracePt t="43681" x="2095500" y="4375150"/>
          <p14:tracePt t="43688" x="2057400" y="4425950"/>
          <p14:tracePt t="43695" x="2025650" y="4470400"/>
          <p14:tracePt t="43702" x="1987550" y="4514850"/>
          <p14:tracePt t="43709" x="1962150" y="4559300"/>
          <p14:tracePt t="43716" x="1936750" y="4597400"/>
          <p14:tracePt t="43723" x="1917700" y="4635500"/>
          <p14:tracePt t="43730" x="1892300" y="4667250"/>
          <p14:tracePt t="43737" x="1873250" y="4699000"/>
          <p14:tracePt t="43744" x="1854200" y="4718050"/>
          <p14:tracePt t="43751" x="1841500" y="4737100"/>
          <p14:tracePt t="43758" x="1828800" y="4749800"/>
          <p14:tracePt t="43765" x="1822450" y="4762500"/>
          <p14:tracePt t="43772" x="1816100" y="4768850"/>
          <p14:tracePt t="43986" x="1809750" y="4768850"/>
          <p14:tracePt t="44029" x="1803400" y="4768850"/>
          <p14:tracePt t="44057" x="1797050" y="4768850"/>
          <p14:tracePt t="44074" x="1790700" y="4768850"/>
          <p14:tracePt t="44578" x="1790700" y="4762500"/>
          <p14:tracePt t="44742" x="1784350" y="4762500"/>
          <p14:tracePt t="45036" x="1784350" y="4756150"/>
          <p14:tracePt t="45038" x="1790700" y="4756150"/>
          <p14:tracePt t="45042" x="1816100" y="4737100"/>
          <p14:tracePt t="45049" x="1860550" y="4724400"/>
          <p14:tracePt t="45056" x="1898650" y="4705350"/>
          <p14:tracePt t="45063" x="1962150" y="4692650"/>
          <p14:tracePt t="45070" x="2012950" y="4679950"/>
          <p14:tracePt t="45077" x="2082800" y="4667250"/>
          <p14:tracePt t="45084" x="2152650" y="4654550"/>
          <p14:tracePt t="45091" x="2216150" y="4641850"/>
          <p14:tracePt t="45098" x="2286000" y="4629150"/>
          <p14:tracePt t="45105" x="2336800" y="4622800"/>
          <p14:tracePt t="45112" x="2381250" y="4616450"/>
          <p14:tracePt t="45119" x="2413000" y="4610100"/>
          <p14:tracePt t="45126" x="2438400" y="4610100"/>
          <p14:tracePt t="45133" x="2457450" y="4603750"/>
          <p14:tracePt t="45140" x="2470150" y="4597400"/>
          <p14:tracePt t="45147" x="2476500" y="4597400"/>
          <p14:tracePt t="45302" x="2482850" y="4597400"/>
          <p14:tracePt t="45303" x="2482850" y="4603750"/>
          <p14:tracePt t="45306" x="2495550" y="4610100"/>
          <p14:tracePt t="45313" x="2514600" y="4629150"/>
          <p14:tracePt t="45320" x="2552700" y="4648200"/>
          <p14:tracePt t="45327" x="2597150" y="4667250"/>
          <p14:tracePt t="45334" x="2635250" y="4686300"/>
          <p14:tracePt t="45341" x="2679700" y="4711700"/>
          <p14:tracePt t="45348" x="2730500" y="4730750"/>
          <p14:tracePt t="45355" x="2781300" y="4749800"/>
          <p14:tracePt t="45362" x="2819400" y="4762500"/>
          <p14:tracePt t="45369" x="2851150" y="4775200"/>
          <p14:tracePt t="45376" x="2889250" y="4781550"/>
          <p14:tracePt t="45383" x="2914650" y="4787900"/>
          <p14:tracePt t="45390" x="2933700" y="4787900"/>
          <p14:tracePt t="45397" x="2946400" y="4794250"/>
          <p14:tracePt t="45404" x="2952750" y="4794250"/>
          <p14:tracePt t="45697" x="2959100" y="4794250"/>
          <p14:tracePt t="45701" x="2965450" y="4794250"/>
          <p14:tracePt t="45704" x="2971800" y="4794250"/>
          <p14:tracePt t="45709" x="2997200" y="4787900"/>
          <p14:tracePt t="45716" x="3035300" y="4768850"/>
          <p14:tracePt t="45723" x="3086100" y="4743450"/>
          <p14:tracePt t="45730" x="3162300" y="4711700"/>
          <p14:tracePt t="45737" x="3251200" y="4686300"/>
          <p14:tracePt t="45744" x="3352800" y="4660900"/>
          <p14:tracePt t="45751" x="3479800" y="4635500"/>
          <p14:tracePt t="45758" x="3632200" y="4610100"/>
          <p14:tracePt t="45765" x="3797300" y="4578350"/>
          <p14:tracePt t="45772" x="3962400" y="4559300"/>
          <p14:tracePt t="45778" x="4127500" y="4533900"/>
          <p14:tracePt t="45785" x="4292600" y="4521200"/>
          <p14:tracePt t="45793" x="4432300" y="4508500"/>
          <p14:tracePt t="45800" x="4546600" y="4502150"/>
          <p14:tracePt t="45806" x="4660900" y="4489450"/>
          <p14:tracePt t="45813" x="4749800" y="4489450"/>
          <p14:tracePt t="45820" x="4826000" y="4489450"/>
          <p14:tracePt t="45827" x="4895850" y="4489450"/>
          <p14:tracePt t="45834" x="4946650" y="4489450"/>
          <p14:tracePt t="45841" x="4984750" y="4489450"/>
          <p14:tracePt t="45848" x="5003800" y="4489450"/>
          <p14:tracePt t="45855" x="5016500" y="4495800"/>
          <p14:tracePt t="45862" x="5022850" y="4495800"/>
          <p14:tracePt t="45869" x="5022850" y="4502150"/>
          <p14:tracePt t="45888" x="5022850" y="4508500"/>
          <p14:tracePt t="45890" x="5029200" y="4508500"/>
          <p14:tracePt t="45896" x="5029200" y="4514850"/>
          <p14:tracePt t="45901" x="5029200" y="4521200"/>
          <p14:tracePt t="45907" x="5035550" y="4527550"/>
          <p14:tracePt t="45910" x="5035550" y="4533900"/>
          <p14:tracePt t="45917" x="5041900" y="4546600"/>
          <p14:tracePt t="45924" x="5041900" y="4552950"/>
          <p14:tracePt t="45931" x="5048250" y="4565650"/>
          <p14:tracePt t="45938" x="5048250" y="4578350"/>
          <p14:tracePt t="45945" x="5048250" y="4591050"/>
          <p14:tracePt t="45952" x="5054600" y="4597400"/>
          <p14:tracePt t="45959" x="5054600" y="4603750"/>
          <p14:tracePt t="45966" x="5054600" y="4616450"/>
          <p14:tracePt t="45974" x="5054600" y="4622800"/>
          <p14:tracePt t="46062" x="5054600" y="4629150"/>
          <p14:tracePt t="46063" x="5060950" y="4629150"/>
          <p14:tracePt t="46066" x="5067300" y="4629150"/>
          <p14:tracePt t="46071" x="5073650" y="4629150"/>
          <p14:tracePt t="46077" x="5092700" y="4629150"/>
          <p14:tracePt t="46084" x="5130800" y="4635500"/>
          <p14:tracePt t="46091" x="5162550" y="4641850"/>
          <p14:tracePt t="46098" x="5207000" y="4641850"/>
          <p14:tracePt t="46105" x="5257800" y="4654550"/>
          <p14:tracePt t="46112" x="5314950" y="4654550"/>
          <p14:tracePt t="46119" x="5378450" y="4667250"/>
          <p14:tracePt t="46126" x="5454650" y="4667250"/>
          <p14:tracePt t="46133" x="5524500" y="4673600"/>
          <p14:tracePt t="46140" x="5594350" y="4679950"/>
          <p14:tracePt t="46147" x="5664200" y="4686300"/>
          <p14:tracePt t="46154" x="5715000" y="4686300"/>
          <p14:tracePt t="46160" x="5759450" y="4692650"/>
          <p14:tracePt t="46167" x="5791200" y="4692650"/>
          <p14:tracePt t="46174" x="5803900" y="4692650"/>
          <p14:tracePt t="46181" x="5810250" y="4692650"/>
          <p14:tracePt t="46757" x="5810250" y="4699000"/>
          <p14:tracePt t="46768" x="5816600" y="4699000"/>
          <p14:tracePt t="46772" x="5822950" y="4699000"/>
          <p14:tracePt t="46775" x="5829300" y="4699000"/>
          <p14:tracePt t="46779" x="5842000" y="4699000"/>
          <p14:tracePt t="46785" x="5867400" y="4699000"/>
          <p14:tracePt t="46792" x="5892800" y="4699000"/>
          <p14:tracePt t="46799" x="5911850" y="4699000"/>
          <p14:tracePt t="46806" x="5924550" y="4699000"/>
          <p14:tracePt t="46813" x="5937250" y="4699000"/>
          <p14:tracePt t="46820" x="5949950" y="4711700"/>
          <p14:tracePt t="46827" x="5956300" y="4718050"/>
          <p14:tracePt t="46834" x="5962650" y="4724400"/>
          <p14:tracePt t="47067" x="5969000" y="4724400"/>
          <p14:tracePt t="47068" x="5975350" y="4724400"/>
          <p14:tracePt t="47079" x="5981700" y="4724400"/>
          <p14:tracePt t="47081" x="5994400" y="4724400"/>
          <p14:tracePt t="47084" x="6019800" y="4724400"/>
          <p14:tracePt t="47091" x="6076950" y="4718050"/>
          <p14:tracePt t="47098" x="6140450" y="4711700"/>
          <p14:tracePt t="47105" x="6184900" y="4705350"/>
          <p14:tracePt t="47112" x="6223000" y="4705350"/>
          <p14:tracePt t="47119" x="6267450" y="4705350"/>
          <p14:tracePt t="47126" x="6305550" y="4705350"/>
          <p14:tracePt t="47133" x="6350000" y="4705350"/>
          <p14:tracePt t="47140" x="6381750" y="4699000"/>
          <p14:tracePt t="47147" x="6400800" y="4699000"/>
          <p14:tracePt t="47154" x="6407150" y="4699000"/>
          <p14:tracePt t="47225" x="6407150" y="4692650"/>
          <p14:tracePt t="47233" x="6413500" y="4692650"/>
          <p14:tracePt t="47242" x="6419850" y="4692650"/>
          <p14:tracePt t="47244" x="6419850" y="4686300"/>
          <p14:tracePt t="47246" x="6426200" y="4686300"/>
          <p14:tracePt t="47251" x="6432550" y="4686300"/>
          <p14:tracePt t="47258" x="6438900" y="4679950"/>
          <p14:tracePt t="47265" x="6445250" y="4679950"/>
          <p14:tracePt t="47330" x="6438900" y="4679950"/>
          <p14:tracePt t="47331" x="6432550" y="4679950"/>
          <p14:tracePt t="47334" x="6426200" y="4679950"/>
          <p14:tracePt t="47341" x="6394450" y="4679950"/>
          <p14:tracePt t="47348" x="6356350" y="4679950"/>
          <p14:tracePt t="47355" x="6299200" y="4679950"/>
          <p14:tracePt t="47362" x="6242050" y="4679950"/>
          <p14:tracePt t="47369" x="6172200" y="4679950"/>
          <p14:tracePt t="47376" x="6089650" y="4686300"/>
          <p14:tracePt t="47383" x="6000750" y="4686300"/>
          <p14:tracePt t="47390" x="5911850" y="4692650"/>
          <p14:tracePt t="47397" x="5822950" y="4699000"/>
          <p14:tracePt t="47404" x="5753100" y="4705350"/>
          <p14:tracePt t="47410" x="5702300" y="4705350"/>
          <p14:tracePt t="47417" x="5664200" y="4711700"/>
          <p14:tracePt t="47424" x="5651500" y="4711700"/>
          <p14:tracePt t="47441" x="5645150" y="4711700"/>
          <p14:tracePt t="47466" x="5651500" y="4718050"/>
          <p14:tracePt t="47467" x="5657850" y="4718050"/>
          <p14:tracePt t="47473" x="5683250" y="4718050"/>
          <p14:tracePt t="47480" x="5715000" y="4724400"/>
          <p14:tracePt t="47487" x="5765800" y="4724400"/>
          <p14:tracePt t="47494" x="5822950" y="4737100"/>
          <p14:tracePt t="47501" x="5880100" y="4743450"/>
          <p14:tracePt t="47508" x="5949950" y="4749800"/>
          <p14:tracePt t="47515" x="6045200" y="4749800"/>
          <p14:tracePt t="47522" x="6159500" y="4749800"/>
          <p14:tracePt t="47529" x="6286500" y="4756150"/>
          <p14:tracePt t="47536" x="6432550" y="4762500"/>
          <p14:tracePt t="47542" x="6597650" y="4762500"/>
          <p14:tracePt t="47549" x="6762750" y="4762500"/>
          <p14:tracePt t="47556" x="6902450" y="4762500"/>
          <p14:tracePt t="47563" x="7067550" y="4762500"/>
          <p14:tracePt t="47571" x="7232650" y="4756150"/>
          <p14:tracePt t="47577" x="7334250" y="4756150"/>
          <p14:tracePt t="47584" x="7448550" y="4749800"/>
          <p14:tracePt t="47591" x="7531100" y="4749800"/>
          <p14:tracePt t="47598" x="7588250" y="4743450"/>
          <p14:tracePt t="47605" x="7626350" y="4743450"/>
          <p14:tracePt t="47612" x="7645400" y="4743450"/>
          <p14:tracePt t="47619" x="7651750" y="4743450"/>
          <p14:tracePt t="47657" x="7645400" y="4743450"/>
          <p14:tracePt t="47659" x="7639050" y="4743450"/>
          <p14:tracePt t="47661" x="7632700" y="4743450"/>
          <p14:tracePt t="47667" x="7594600" y="4743450"/>
          <p14:tracePt t="47674" x="7531100" y="4743450"/>
          <p14:tracePt t="47681" x="7454900" y="4756150"/>
          <p14:tracePt t="47688" x="7366000" y="4762500"/>
          <p14:tracePt t="47696" x="7277100" y="4762500"/>
          <p14:tracePt t="47702" x="7200900" y="4768850"/>
          <p14:tracePt t="47709" x="7099300" y="4781550"/>
          <p14:tracePt t="47716" x="7010400" y="4787900"/>
          <p14:tracePt t="47723" x="6927850" y="4794250"/>
          <p14:tracePt t="47730" x="6845300" y="4800600"/>
          <p14:tracePt t="47737" x="6775450" y="4813300"/>
          <p14:tracePt t="47744" x="6737350" y="4813300"/>
          <p14:tracePt t="47751" x="6705600" y="4813300"/>
          <p14:tracePt t="47758" x="6692900" y="4813300"/>
          <p14:tracePt t="47776" x="6692900" y="4819650"/>
          <p14:tracePt t="47792" x="6699250" y="4819650"/>
          <p14:tracePt t="47793" x="6705600" y="4819650"/>
          <p14:tracePt t="47799" x="6750050" y="4819650"/>
          <p14:tracePt t="47806" x="6819900" y="4819650"/>
          <p14:tracePt t="47814" x="6921500" y="4819650"/>
          <p14:tracePt t="47820" x="7023100" y="4819650"/>
          <p14:tracePt t="47827" x="7150100" y="4819650"/>
          <p14:tracePt t="47834" x="7289800" y="4819650"/>
          <p14:tracePt t="47841" x="7442200" y="4826000"/>
          <p14:tracePt t="47848" x="7594600" y="4826000"/>
          <p14:tracePt t="47855" x="7759700" y="4826000"/>
          <p14:tracePt t="47862" x="7924800" y="4826000"/>
          <p14:tracePt t="47869" x="8077200" y="4826000"/>
          <p14:tracePt t="47876" x="8216900" y="4826000"/>
          <p14:tracePt t="47883" x="8343900" y="4826000"/>
          <p14:tracePt t="47890" x="8445500" y="4826000"/>
          <p14:tracePt t="47897" x="8528050" y="4826000"/>
          <p14:tracePt t="47904" x="8591550" y="4832350"/>
          <p14:tracePt t="47910" x="8629650" y="4832350"/>
          <p14:tracePt t="47917" x="8648700" y="4838700"/>
          <p14:tracePt t="47968" x="8642350" y="4838700"/>
          <p14:tracePt t="47971" x="8636000" y="4838700"/>
          <p14:tracePt t="47973" x="8636000" y="4845050"/>
          <p14:tracePt t="47980" x="8604250" y="4845050"/>
          <p14:tracePt t="47987" x="8559800" y="4851400"/>
          <p14:tracePt t="47994" x="8496300" y="4857750"/>
          <p14:tracePt t="48001" x="8413750" y="4857750"/>
          <p14:tracePt t="48008" x="8305800" y="4864100"/>
          <p14:tracePt t="48015" x="8172450" y="4864100"/>
          <p14:tracePt t="48022" x="8020050" y="4864100"/>
          <p14:tracePt t="48029" x="7867650" y="4864100"/>
          <p14:tracePt t="48036" x="7689850" y="4870450"/>
          <p14:tracePt t="48042" x="7518400" y="4870450"/>
          <p14:tracePt t="48049" x="7334250" y="4870450"/>
          <p14:tracePt t="48056" x="7181850" y="4870450"/>
          <p14:tracePt t="48063" x="7042150" y="4870450"/>
          <p14:tracePt t="48071" x="6889750" y="4870450"/>
          <p14:tracePt t="48077" x="6807200" y="4864100"/>
          <p14:tracePt t="48084" x="6743700" y="4857750"/>
          <p14:tracePt t="48091" x="6718300" y="4851400"/>
          <p14:tracePt t="48098" x="6711950" y="4851400"/>
          <p14:tracePt t="48116" x="6718300" y="4851400"/>
          <p14:tracePt t="48119" x="6724650" y="4851400"/>
          <p14:tracePt t="48126" x="6750050" y="4845050"/>
          <p14:tracePt t="48133" x="6800850" y="4845050"/>
          <p14:tracePt t="48140" x="6870700" y="4845050"/>
          <p14:tracePt t="48147" x="6946900" y="4845050"/>
          <p14:tracePt t="48154" x="7016750" y="4845050"/>
          <p14:tracePt t="48160" x="7099300" y="4845050"/>
          <p14:tracePt t="48167" x="7175500" y="4845050"/>
          <p14:tracePt t="48174" x="7258050" y="4845050"/>
          <p14:tracePt t="48181" x="7327900" y="4845050"/>
          <p14:tracePt t="48188" x="7416800" y="4845050"/>
          <p14:tracePt t="48195" x="7531100" y="4845050"/>
          <p14:tracePt t="48202" x="7613650" y="4845050"/>
          <p14:tracePt t="48209" x="7715250" y="4845050"/>
          <p14:tracePt t="48216" x="7804150" y="4838700"/>
          <p14:tracePt t="48223" x="7886700" y="4838700"/>
          <p14:tracePt t="48230" x="7950200" y="4838700"/>
          <p14:tracePt t="48237" x="8001000" y="4838700"/>
          <p14:tracePt t="48244" x="8039100" y="4838700"/>
          <p14:tracePt t="48251" x="8051800" y="4838700"/>
          <p14:tracePt t="48258" x="8064500" y="4838700"/>
          <p14:tracePt t="48279" x="8064500" y="4832350"/>
          <p14:tracePt t="48310" x="8058150" y="4832350"/>
          <p14:tracePt t="48313" x="8051800" y="4832350"/>
          <p14:tracePt t="48315" x="8045450" y="4832350"/>
          <p14:tracePt t="48320" x="8032750" y="4832350"/>
          <p14:tracePt t="48327" x="8001000" y="4832350"/>
          <p14:tracePt t="48334" x="7962900" y="4832350"/>
          <p14:tracePt t="48341" x="7912100" y="4832350"/>
          <p14:tracePt t="48348" x="7848600" y="4832350"/>
          <p14:tracePt t="48355" x="7766050" y="4832350"/>
          <p14:tracePt t="48362" x="7651750" y="4832350"/>
          <p14:tracePt t="48369" x="7512050" y="4832350"/>
          <p14:tracePt t="48376" x="7346950" y="4832350"/>
          <p14:tracePt t="48383" x="7188200" y="4832350"/>
          <p14:tracePt t="48390" x="7016750" y="4832350"/>
          <p14:tracePt t="48397" x="6832600" y="4826000"/>
          <p14:tracePt t="48404" x="6654800" y="4819650"/>
          <p14:tracePt t="48411" x="6496050" y="4819650"/>
          <p14:tracePt t="48417" x="6350000" y="4813300"/>
          <p14:tracePt t="48424" x="6235700" y="4806950"/>
          <p14:tracePt t="48432" x="6146800" y="4800600"/>
          <p14:tracePt t="48438" x="6096000" y="4800600"/>
          <p14:tracePt t="48445" x="6070600" y="4794250"/>
          <p14:tracePt t="48485" x="6076950" y="4794250"/>
          <p14:tracePt t="48487" x="6089650" y="4794250"/>
          <p14:tracePt t="48489" x="6096000" y="4794250"/>
          <p14:tracePt t="48494" x="6127750" y="4794250"/>
          <p14:tracePt t="48501" x="6197600" y="4794250"/>
          <p14:tracePt t="48508" x="6273800" y="4794250"/>
          <p14:tracePt t="48515" x="6375400" y="4794250"/>
          <p14:tracePt t="48522" x="6502400" y="4794250"/>
          <p14:tracePt t="48529" x="6635750" y="4794250"/>
          <p14:tracePt t="48535" x="6794500" y="4794250"/>
          <p14:tracePt t="48543" x="6978650" y="4794250"/>
          <p14:tracePt t="48549" x="7188200" y="4794250"/>
          <p14:tracePt t="48556" x="7385050" y="4794250"/>
          <p14:tracePt t="48563" x="7588250" y="4794250"/>
          <p14:tracePt t="48570" x="7778750" y="4794250"/>
          <p14:tracePt t="48577" x="7937500" y="4794250"/>
          <p14:tracePt t="48584" x="8083550" y="4794250"/>
          <p14:tracePt t="48591" x="8204200" y="4794250"/>
          <p14:tracePt t="48598" x="8312150" y="4794250"/>
          <p14:tracePt t="48605" x="8375650" y="4794250"/>
          <p14:tracePt t="48612" x="8401050" y="4794250"/>
          <p14:tracePt t="48619" x="8407400" y="4794250"/>
          <p14:tracePt t="48650" x="8401050" y="4794250"/>
          <p14:tracePt t="48653" x="8388350" y="4794250"/>
          <p14:tracePt t="48655" x="8382000" y="4794250"/>
          <p14:tracePt t="48660" x="8356600" y="4800600"/>
          <p14:tracePt t="48667" x="8305800" y="4800600"/>
          <p14:tracePt t="48674" x="8255000" y="4806950"/>
          <p14:tracePt t="48682" x="8185150" y="4813300"/>
          <p14:tracePt t="48688" x="8115300" y="4813300"/>
          <p14:tracePt t="48695" x="8032750" y="4819650"/>
          <p14:tracePt t="48702" x="7937500" y="4819650"/>
          <p14:tracePt t="48709" x="7810500" y="4832350"/>
          <p14:tracePt t="48716" x="7696200" y="4838700"/>
          <p14:tracePt t="48723" x="7562850" y="4838700"/>
          <p14:tracePt t="48730" x="7429500" y="4845050"/>
          <p14:tracePt t="48737" x="7315200" y="4845050"/>
          <p14:tracePt t="48744" x="7213600" y="4845050"/>
          <p14:tracePt t="48751" x="7137400" y="4845050"/>
          <p14:tracePt t="48758" x="7080250" y="4845050"/>
          <p14:tracePt t="48765" x="7067550" y="4845050"/>
          <p14:tracePt t="48779" x="7061200" y="4845050"/>
          <p14:tracePt t="48799" x="7073900" y="4845050"/>
          <p14:tracePt t="48801" x="7080250" y="4838700"/>
          <p14:tracePt t="48806" x="7112000" y="4838700"/>
          <p14:tracePt t="48813" x="7175500" y="4826000"/>
          <p14:tracePt t="48820" x="7245350" y="4819650"/>
          <p14:tracePt t="48827" x="7340600" y="4813300"/>
          <p14:tracePt t="48834" x="7435850" y="4813300"/>
          <p14:tracePt t="48841" x="7550150" y="4806950"/>
          <p14:tracePt t="48848" x="7664450" y="4800600"/>
          <p14:tracePt t="48855" x="7772400" y="4794250"/>
          <p14:tracePt t="48862" x="7886700" y="4794250"/>
          <p14:tracePt t="48869" x="7981950" y="4794250"/>
          <p14:tracePt t="48876" x="8070850" y="4794250"/>
          <p14:tracePt t="48883" x="8128000" y="4794250"/>
          <p14:tracePt t="48890" x="8153400" y="4794250"/>
          <p14:tracePt t="48897" x="8166100" y="4794250"/>
          <p14:tracePt t="48928" x="8159750" y="4794250"/>
          <p14:tracePt t="48931" x="8153400" y="4794250"/>
          <p14:tracePt t="48933" x="8147050" y="4794250"/>
          <p14:tracePt t="48938" x="8115300" y="4794250"/>
          <p14:tracePt t="48946" x="8051800" y="4794250"/>
          <p14:tracePt t="48952" x="7988300" y="4800600"/>
          <p14:tracePt t="48959" x="7905750" y="4800600"/>
          <p14:tracePt t="48966" x="7810500" y="4800600"/>
          <p14:tracePt t="48973" x="7708900" y="4800600"/>
          <p14:tracePt t="48980" x="7581900" y="4800600"/>
          <p14:tracePt t="48987" x="7448550" y="4800600"/>
          <p14:tracePt t="48994" x="7308850" y="4800600"/>
          <p14:tracePt t="49001" x="7162800" y="4800600"/>
          <p14:tracePt t="49008" x="7023100" y="4800600"/>
          <p14:tracePt t="49015" x="6889750" y="4794250"/>
          <p14:tracePt t="49022" x="6775450" y="4787900"/>
          <p14:tracePt t="49029" x="6686550" y="4787900"/>
          <p14:tracePt t="49035" x="6629400" y="4781550"/>
          <p14:tracePt t="49042" x="6604000" y="4775200"/>
          <p14:tracePt t="49049" x="6597650" y="4775200"/>
          <p14:tracePt t="49079" x="6604000" y="4775200"/>
          <p14:tracePt t="49080" x="6610350" y="4775200"/>
          <p14:tracePt t="49084" x="6629400" y="4775200"/>
          <p14:tracePt t="49091" x="6686550" y="4768850"/>
          <p14:tracePt t="49098" x="6762750" y="4762500"/>
          <p14:tracePt t="49105" x="6870700" y="4762500"/>
          <p14:tracePt t="49112" x="6985000" y="4775200"/>
          <p14:tracePt t="49119" x="7105650" y="4775200"/>
          <p14:tracePt t="49126" x="7239000" y="4781550"/>
          <p14:tracePt t="49133" x="7372350" y="4781550"/>
          <p14:tracePt t="49140" x="7499350" y="4787900"/>
          <p14:tracePt t="49147" x="7639050" y="4787900"/>
          <p14:tracePt t="49154" x="7772400" y="4794250"/>
          <p14:tracePt t="49161" x="7893050" y="4794250"/>
          <p14:tracePt t="49167" x="8001000" y="4800600"/>
          <p14:tracePt t="49174" x="8102600" y="4806950"/>
          <p14:tracePt t="49181" x="8191500" y="4806950"/>
          <p14:tracePt t="49188" x="8235950" y="4806950"/>
          <p14:tracePt t="49195" x="8293100" y="4813300"/>
          <p14:tracePt t="49202" x="8318500" y="4813300"/>
          <p14:tracePt t="49209" x="8337550" y="4813300"/>
          <p14:tracePt t="49241" x="8343900" y="4813300"/>
          <p14:tracePt t="49278" x="8337550" y="4813300"/>
          <p14:tracePt t="49281" x="8331200" y="4813300"/>
          <p14:tracePt t="49283" x="8324850" y="4813300"/>
          <p14:tracePt t="49286" x="8312150" y="4813300"/>
          <p14:tracePt t="49293" x="8280400" y="4813300"/>
          <p14:tracePt t="49293" x="8274050" y="4813300"/>
          <p14:tracePt t="49299" x="8235950" y="4813300"/>
          <p14:tracePt t="49306" x="8185150" y="4813300"/>
          <p14:tracePt t="49313" x="8102600" y="4813300"/>
          <p14:tracePt t="49320" x="8026400" y="4819650"/>
          <p14:tracePt t="49327" x="7918450" y="4826000"/>
          <p14:tracePt t="49334" x="7797800" y="4826000"/>
          <p14:tracePt t="49341" x="7677150" y="4826000"/>
          <p14:tracePt t="49348" x="7556500" y="4832350"/>
          <p14:tracePt t="49355" x="7461250" y="4832350"/>
          <p14:tracePt t="49362" x="7372350" y="4838700"/>
          <p14:tracePt t="49369" x="7315200" y="4838700"/>
          <p14:tracePt t="49376" x="7289800" y="4845050"/>
          <p14:tracePt t="49383" x="7283450" y="4845050"/>
          <p14:tracePt t="49408" x="7283450" y="4851400"/>
          <p14:tracePt t="49411" x="7289800" y="4851400"/>
          <p14:tracePt t="49412" x="7296150" y="4851400"/>
          <p14:tracePt t="49417" x="7334250" y="4851400"/>
          <p14:tracePt t="49424" x="7416800" y="4838700"/>
          <p14:tracePt t="49431" x="7524750" y="4832350"/>
          <p14:tracePt t="49438" x="7639050" y="4832350"/>
          <p14:tracePt t="49445" x="7747000" y="4832350"/>
          <p14:tracePt t="49452" x="7880350" y="4832350"/>
          <p14:tracePt t="49459" x="8032750" y="4832350"/>
          <p14:tracePt t="49466" x="8197850" y="4832350"/>
          <p14:tracePt t="49473" x="8369300" y="4832350"/>
          <p14:tracePt t="49480" x="8540750" y="4832350"/>
          <p14:tracePt t="49487" x="8705850" y="4832350"/>
          <p14:tracePt t="49494" x="8851900" y="4838700"/>
          <p14:tracePt t="49501" x="8966200" y="4838700"/>
          <p14:tracePt t="49508" x="9074150" y="4838700"/>
          <p14:tracePt t="49515" x="9150350" y="4838700"/>
          <p14:tracePt t="49522" x="9207500" y="4838700"/>
          <p14:tracePt t="49529" x="9245600" y="4838700"/>
          <p14:tracePt t="49535" x="9251950" y="4838700"/>
          <p14:tracePt t="49656" x="9258300" y="4838700"/>
          <p14:tracePt t="49683" x="9251950" y="4838700"/>
          <p14:tracePt t="49684" x="9245600" y="4838700"/>
          <p14:tracePt t="49688" x="9226550" y="4838700"/>
          <p14:tracePt t="49695" x="9194800" y="4838700"/>
          <p14:tracePt t="49702" x="9156700" y="4838700"/>
          <p14:tracePt t="49709" x="9118600" y="4838700"/>
          <p14:tracePt t="49716" x="9074150" y="4838700"/>
          <p14:tracePt t="49723" x="9029700" y="4838700"/>
          <p14:tracePt t="49730" x="8978900" y="4838700"/>
          <p14:tracePt t="49737" x="8915400" y="4838700"/>
          <p14:tracePt t="49744" x="8839200" y="4838700"/>
          <p14:tracePt t="49751" x="8775700" y="4838700"/>
          <p14:tracePt t="49758" x="8705850" y="4826000"/>
          <p14:tracePt t="49765" x="8636000" y="4813300"/>
          <p14:tracePt t="49772" x="8578850" y="4800600"/>
          <p14:tracePt t="49779" x="8540750" y="4794250"/>
          <p14:tracePt t="49785" x="8515350" y="4787900"/>
          <p14:tracePt t="49792" x="8509000" y="4781550"/>
          <p14:tracePt t="49867" x="8509000" y="4775200"/>
          <p14:tracePt t="49869" x="8521700" y="4775200"/>
          <p14:tracePt t="49870" x="8528050" y="4775200"/>
          <p14:tracePt t="49876" x="8553450" y="4768850"/>
          <p14:tracePt t="49883" x="8616950" y="4762500"/>
          <p14:tracePt t="49890" x="8705850" y="4756150"/>
          <p14:tracePt t="49897" x="8807450" y="4749800"/>
          <p14:tracePt t="49904" x="8915400" y="4749800"/>
          <p14:tracePt t="49910" x="9029700" y="4743450"/>
          <p14:tracePt t="49917" x="9144000" y="4743450"/>
          <p14:tracePt t="49924" x="9258300" y="4743450"/>
          <p14:tracePt t="49931" x="9366250" y="4743450"/>
          <p14:tracePt t="49938" x="9436100" y="4743450"/>
          <p14:tracePt t="49945" x="9512300" y="4743450"/>
          <p14:tracePt t="49952" x="9550400" y="4743450"/>
          <p14:tracePt t="49959" x="9569450" y="4743450"/>
          <p14:tracePt t="50015" x="9563100" y="4743450"/>
          <p14:tracePt t="50017" x="9556750" y="4743450"/>
          <p14:tracePt t="50022" x="9550400" y="4743450"/>
          <p14:tracePt t="50028" x="9531350" y="4743450"/>
          <p14:tracePt t="50036" x="9505950" y="4743450"/>
          <p14:tracePt t="50042" x="9480550" y="4743450"/>
          <p14:tracePt t="50049" x="9455150" y="4743450"/>
          <p14:tracePt t="50057" x="9410700" y="4737100"/>
          <p14:tracePt t="50063" x="9372600" y="4737100"/>
          <p14:tracePt t="50071" x="9315450" y="4737100"/>
          <p14:tracePt t="50077" x="9271000" y="4737100"/>
          <p14:tracePt t="50084" x="9220200" y="4737100"/>
          <p14:tracePt t="50091" x="9163050" y="4737100"/>
          <p14:tracePt t="50098" x="9112250" y="4737100"/>
          <p14:tracePt t="50105" x="9055100" y="4743450"/>
          <p14:tracePt t="50112" x="9004300" y="4749800"/>
          <p14:tracePt t="50119" x="8966200" y="4749800"/>
          <p14:tracePt t="50126" x="8940800" y="4756150"/>
          <p14:tracePt t="50133" x="8928100" y="4762500"/>
          <p14:tracePt t="50191" x="8921750" y="4762500"/>
          <p14:tracePt t="50212" x="8921750" y="4756150"/>
          <p14:tracePt t="50225" x="8928100" y="4756150"/>
          <p14:tracePt t="50226" x="8928100" y="4749800"/>
          <p14:tracePt t="50230" x="8934450" y="4749800"/>
          <p14:tracePt t="50237" x="8947150" y="4743450"/>
          <p14:tracePt t="50244" x="8959850" y="4737100"/>
          <p14:tracePt t="50251" x="8978900" y="4730750"/>
          <p14:tracePt t="50258" x="8991600" y="4730750"/>
          <p14:tracePt t="50265" x="8997950" y="4724400"/>
          <p14:tracePt t="50272" x="9004300" y="4724400"/>
          <p14:tracePt t="50423" x="9010650" y="4724400"/>
          <p14:tracePt t="50427" x="9017000" y="4724400"/>
          <p14:tracePt t="50428" x="9023350" y="4724400"/>
          <p14:tracePt t="50431" x="9029700" y="4724400"/>
          <p14:tracePt t="50438" x="9067800" y="4718050"/>
          <p14:tracePt t="50446" x="9112250" y="4711700"/>
          <p14:tracePt t="50452" x="9150350" y="4705350"/>
          <p14:tracePt t="50459" x="9207500" y="4705350"/>
          <p14:tracePt t="50466" x="9271000" y="4699000"/>
          <p14:tracePt t="50473" x="9328150" y="4692650"/>
          <p14:tracePt t="50480" x="9391650" y="4692650"/>
          <p14:tracePt t="50487" x="9448800" y="4686300"/>
          <p14:tracePt t="50494" x="9499600" y="4679950"/>
          <p14:tracePt t="50501" x="9531350" y="4679950"/>
          <p14:tracePt t="50508" x="9556750" y="4679950"/>
          <p14:tracePt t="50515" x="9563100" y="4679950"/>
          <p14:tracePt t="50608" x="9569450" y="4679950"/>
          <p14:tracePt t="50819" x="9575800" y="4679950"/>
          <p14:tracePt t="50830" x="9575800" y="4686300"/>
          <p14:tracePt t="50832" x="9582150" y="4686300"/>
          <p14:tracePt t="50834" x="9582150" y="4692650"/>
          <p14:tracePt t="50841" x="9588500" y="4711700"/>
          <p14:tracePt t="50848" x="9588500" y="4724400"/>
          <p14:tracePt t="50855" x="9588500" y="4737100"/>
          <p14:tracePt t="50862" x="9588500" y="4749800"/>
          <p14:tracePt t="50869" x="9588500" y="4768850"/>
          <p14:tracePt t="50876" x="9594850" y="4781550"/>
          <p14:tracePt t="50883" x="9594850" y="4794250"/>
          <p14:tracePt t="50890" x="9594850" y="4806950"/>
          <p14:tracePt t="50897" x="9594850" y="4819650"/>
          <p14:tracePt t="50904" x="9594850" y="4826000"/>
          <p14:tracePt t="50911" x="9594850" y="4832350"/>
          <p14:tracePt t="50918" x="9594850" y="4845050"/>
          <p14:tracePt t="50924" x="9594850" y="4851400"/>
          <p14:tracePt t="50938" x="9594850" y="4857750"/>
          <p14:tracePt t="51450" x="9582150" y="4857750"/>
          <p14:tracePt t="51452" x="9575800" y="4857750"/>
          <p14:tracePt t="51453" x="9569450" y="4857750"/>
          <p14:tracePt t="51459" x="9525000" y="4857750"/>
          <p14:tracePt t="51466" x="9423400" y="4845050"/>
          <p14:tracePt t="51473" x="9283700" y="4819650"/>
          <p14:tracePt t="51480" x="9112250" y="4794250"/>
          <p14:tracePt t="51487" x="8915400" y="4768850"/>
          <p14:tracePt t="51494" x="8667750" y="4743450"/>
          <p14:tracePt t="51501" x="8382000" y="4718050"/>
          <p14:tracePt t="51508" x="8051800" y="4699000"/>
          <p14:tracePt t="51515" x="7677150" y="4679950"/>
          <p14:tracePt t="51522" x="7258050" y="4660900"/>
          <p14:tracePt t="51529" x="6813550" y="4635500"/>
          <p14:tracePt t="51535" x="6356350" y="4616450"/>
          <p14:tracePt t="51543" x="5873750" y="4603750"/>
          <p14:tracePt t="51549" x="5391150" y="4597400"/>
          <p14:tracePt t="51557" x="4914900" y="4591050"/>
          <p14:tracePt t="51563" x="4495800" y="4591050"/>
          <p14:tracePt t="51570" x="4102100" y="4591050"/>
          <p14:tracePt t="51577" x="3790950" y="4591050"/>
          <p14:tracePt t="51584" x="3473450" y="4591050"/>
          <p14:tracePt t="51591" x="3181350" y="4591050"/>
          <p14:tracePt t="51598" x="2940050" y="4591050"/>
          <p14:tracePt t="51605" x="2730500" y="4591050"/>
          <p14:tracePt t="51612" x="2584450" y="4584700"/>
          <p14:tracePt t="51619" x="2470150" y="4584700"/>
          <p14:tracePt t="51626" x="2374900" y="4584700"/>
          <p14:tracePt t="51633" x="2311400" y="4591050"/>
          <p14:tracePt t="51640" x="2279650" y="4597400"/>
          <p14:tracePt t="51647" x="2254250" y="4603750"/>
          <p14:tracePt t="51654" x="2241550" y="4610100"/>
          <p14:tracePt t="51661" x="2235200" y="4616450"/>
          <p14:tracePt t="51690" x="2235200" y="4622800"/>
          <p14:tracePt t="51695" x="2235200" y="4629150"/>
          <p14:tracePt t="51700" x="2241550" y="4629150"/>
          <p14:tracePt t="51703" x="2247900" y="4635500"/>
          <p14:tracePt t="51709" x="2254250" y="4635500"/>
          <p14:tracePt t="51716" x="2279650" y="4641850"/>
          <p14:tracePt t="51723" x="2305050" y="4654550"/>
          <p14:tracePt t="51730" x="2343150" y="4660900"/>
          <p14:tracePt t="51737" x="2381250" y="4673600"/>
          <p14:tracePt t="51744" x="2432050" y="4679950"/>
          <p14:tracePt t="51751" x="2489200" y="4692650"/>
          <p14:tracePt t="51758" x="2546350" y="4699000"/>
          <p14:tracePt t="51765" x="2603500" y="4705350"/>
          <p14:tracePt t="51772" x="2641600" y="4718050"/>
          <p14:tracePt t="51779" x="2667000" y="4724400"/>
          <p14:tracePt t="51786" x="2679700" y="4724400"/>
          <p14:tracePt t="51813" x="2679700" y="4730750"/>
          <p14:tracePt t="51818" x="2679700" y="4737100"/>
          <p14:tracePt t="51822" x="2673350" y="4737100"/>
          <p14:tracePt t="51827" x="2647950" y="4737100"/>
          <p14:tracePt t="51834" x="2609850" y="4743450"/>
          <p14:tracePt t="51841" x="2559050" y="4749800"/>
          <p14:tracePt t="51848" x="2514600" y="4756150"/>
          <p14:tracePt t="51855" x="2470150" y="4762500"/>
          <p14:tracePt t="51862" x="2425700" y="4762500"/>
          <p14:tracePt t="51869" x="2381250" y="4768850"/>
          <p14:tracePt t="51876" x="2349500" y="4775200"/>
          <p14:tracePt t="51883" x="2317750" y="4775200"/>
          <p14:tracePt t="51890" x="2292350" y="4781550"/>
          <p14:tracePt t="51897" x="2279650" y="4781550"/>
          <p14:tracePt t="51904" x="2273300" y="4781550"/>
          <p14:tracePt t="51992" x="2273300" y="4787900"/>
          <p14:tracePt t="52000" x="2279650" y="4787900"/>
          <p14:tracePt t="52002" x="2286000" y="4787900"/>
          <p14:tracePt t="52003" x="2292350" y="4787900"/>
          <p14:tracePt t="52008" x="2317750" y="4787900"/>
          <p14:tracePt t="52015" x="2368550" y="4800600"/>
          <p14:tracePt t="52022" x="2444750" y="4806950"/>
          <p14:tracePt t="52029" x="2527300" y="4813300"/>
          <p14:tracePt t="52035" x="2641600" y="4819650"/>
          <p14:tracePt t="52043" x="2768600" y="4826000"/>
          <p14:tracePt t="52049" x="2908300" y="4838700"/>
          <p14:tracePt t="52056" x="3041650" y="4845050"/>
          <p14:tracePt t="52063" x="3162300" y="4845050"/>
          <p14:tracePt t="52070" x="3295650" y="4857750"/>
          <p14:tracePt t="52077" x="3397250" y="4864100"/>
          <p14:tracePt t="52084" x="3479800" y="4876800"/>
          <p14:tracePt t="52091" x="3524250" y="4876800"/>
          <p14:tracePt t="52098" x="3556000" y="4883150"/>
          <p14:tracePt t="52105" x="3562350" y="4889500"/>
          <p14:tracePt t="52148" x="3556000" y="4889500"/>
          <p14:tracePt t="52149" x="3556000" y="4895850"/>
          <p14:tracePt t="52154" x="3543300" y="4895850"/>
          <p14:tracePt t="52160" x="3511550" y="4902200"/>
          <p14:tracePt t="52167" x="3467100" y="4914900"/>
          <p14:tracePt t="52174" x="3422650" y="4921250"/>
          <p14:tracePt t="52181" x="3359150" y="4927600"/>
          <p14:tracePt t="52188" x="3295650" y="4940300"/>
          <p14:tracePt t="52195" x="3232150" y="4946650"/>
          <p14:tracePt t="52202" x="3149600" y="4953000"/>
          <p14:tracePt t="52209" x="3079750" y="4965700"/>
          <p14:tracePt t="52216" x="3003550" y="4972050"/>
          <p14:tracePt t="52223" x="2933700" y="4984750"/>
          <p14:tracePt t="52230" x="2876550" y="4984750"/>
          <p14:tracePt t="52237" x="2838450" y="4991100"/>
          <p14:tracePt t="52244" x="2806700" y="4991100"/>
          <p14:tracePt t="52251" x="2800350" y="4991100"/>
          <p14:tracePt t="52302" x="2806700" y="4991100"/>
          <p14:tracePt t="52304" x="2813050" y="4991100"/>
          <p14:tracePt t="52306" x="2819400" y="4991100"/>
          <p14:tracePt t="52313" x="2857500" y="4991100"/>
          <p14:tracePt t="52320" x="2895600" y="4991100"/>
          <p14:tracePt t="52327" x="2952750" y="4991100"/>
          <p14:tracePt t="52334" x="3035300" y="4984750"/>
          <p14:tracePt t="52341" x="3124200" y="4984750"/>
          <p14:tracePt t="52348" x="3244850" y="4978400"/>
          <p14:tracePt t="52355" x="3390900" y="4972050"/>
          <p14:tracePt t="52362" x="3549650" y="4972050"/>
          <p14:tracePt t="52369" x="3727450" y="4965700"/>
          <p14:tracePt t="52376" x="3930650" y="4965700"/>
          <p14:tracePt t="52383" x="4133850" y="4959350"/>
          <p14:tracePt t="52390" x="4324350" y="4959350"/>
          <p14:tracePt t="52397" x="4521200" y="4959350"/>
          <p14:tracePt t="52404" x="4699000" y="4953000"/>
          <p14:tracePt t="52411" x="4864100" y="4946650"/>
          <p14:tracePt t="52417" x="4997450" y="4940300"/>
          <p14:tracePt t="52424" x="5111750" y="4933950"/>
          <p14:tracePt t="52432" x="5207000" y="4933950"/>
          <p14:tracePt t="52438" x="5276850" y="4933950"/>
          <p14:tracePt t="52445" x="5308600" y="4933950"/>
          <p14:tracePt t="52452" x="5334000" y="4933950"/>
          <p14:tracePt t="52460" x="5340350" y="4933950"/>
          <p14:tracePt t="52519" x="5346700" y="4933950"/>
          <p14:tracePt t="52694" x="5340350" y="4933950"/>
          <p14:tracePt t="52696" x="5334000" y="4933950"/>
          <p14:tracePt t="52698" x="5321300" y="4933950"/>
          <p14:tracePt t="52702" x="5302250" y="4933950"/>
          <p14:tracePt t="52709" x="5251450" y="4940300"/>
          <p14:tracePt t="52716" x="5181600" y="4940300"/>
          <p14:tracePt t="52723" x="5099050" y="4940300"/>
          <p14:tracePt t="52730" x="4997450" y="4940300"/>
          <p14:tracePt t="52737" x="4876800" y="4940300"/>
          <p14:tracePt t="52744" x="4756150" y="4940300"/>
          <p14:tracePt t="52751" x="4641850" y="4940300"/>
          <p14:tracePt t="52758" x="4527550" y="4940300"/>
          <p14:tracePt t="52765" x="4425950" y="4940300"/>
          <p14:tracePt t="52772" x="4343400" y="4933950"/>
          <p14:tracePt t="52779" x="4279900" y="4927600"/>
          <p14:tracePt t="52785" x="4241800" y="4921250"/>
          <p14:tracePt t="52793" x="4222750" y="4914900"/>
          <p14:tracePt t="52800" x="4222750" y="4908550"/>
          <p14:tracePt t="52820" x="4216400" y="4908550"/>
          <p14:tracePt t="52833" x="4216400" y="4902200"/>
          <p14:tracePt t="52837" x="4222750" y="4902200"/>
          <p14:tracePt t="52838" x="4222750" y="4895850"/>
          <p14:tracePt t="52841" x="4229100" y="4895850"/>
          <p14:tracePt t="52848" x="4254500" y="4883150"/>
          <p14:tracePt t="52855" x="4286250" y="4876800"/>
          <p14:tracePt t="52862" x="4324350" y="4864100"/>
          <p14:tracePt t="52869" x="4375150" y="4851400"/>
          <p14:tracePt t="52876" x="4438650" y="4838700"/>
          <p14:tracePt t="52883" x="4508500" y="4819650"/>
          <p14:tracePt t="52890" x="4603750" y="4806950"/>
          <p14:tracePt t="52897" x="4711700" y="4794250"/>
          <p14:tracePt t="52904" x="4826000" y="4781550"/>
          <p14:tracePt t="52911" x="4953000" y="4775200"/>
          <p14:tracePt t="52918" x="5086350" y="4768850"/>
          <p14:tracePt t="52924" x="5226050" y="4768850"/>
          <p14:tracePt t="52931" x="5359400" y="4775200"/>
          <p14:tracePt t="52938" x="5492750" y="4787900"/>
          <p14:tracePt t="52945" x="5619750" y="4813300"/>
          <p14:tracePt t="52952" x="5721350" y="4838700"/>
          <p14:tracePt t="52959" x="5803900" y="4870450"/>
          <p14:tracePt t="52966" x="5861050" y="4902200"/>
          <p14:tracePt t="52973" x="5899150" y="4933950"/>
          <p14:tracePt t="52980" x="5911850" y="4953000"/>
          <p14:tracePt t="52987" x="5918200" y="4972050"/>
          <p14:tracePt t="52994" x="5924550" y="4991100"/>
          <p14:tracePt t="53001" x="5924550" y="5010150"/>
          <p14:tracePt t="53008" x="5924550" y="5035550"/>
          <p14:tracePt t="53015" x="5911850" y="5054600"/>
          <p14:tracePt t="53022" x="5899150" y="5086350"/>
          <p14:tracePt t="53029" x="5880100" y="5099050"/>
          <p14:tracePt t="53035" x="5861050" y="5118100"/>
          <p14:tracePt t="53042" x="5842000" y="5137150"/>
          <p14:tracePt t="53049" x="5816600" y="5143500"/>
          <p14:tracePt t="53056" x="5797550" y="5149850"/>
          <p14:tracePt t="53063" x="5765800" y="5156200"/>
          <p14:tracePt t="53070" x="5740400" y="5156200"/>
          <p14:tracePt t="53077" x="5708650" y="5156200"/>
          <p14:tracePt t="53084" x="5664200" y="5156200"/>
          <p14:tracePt t="53091" x="5619750" y="5149850"/>
          <p14:tracePt t="53098" x="5568950" y="5137150"/>
          <p14:tracePt t="53105" x="5530850" y="5111750"/>
          <p14:tracePt t="53112" x="5492750" y="5086350"/>
          <p14:tracePt t="53119" x="5454650" y="5060950"/>
          <p14:tracePt t="53126" x="5416550" y="5029200"/>
          <p14:tracePt t="53133" x="5391150" y="4991100"/>
          <p14:tracePt t="53140" x="5359400" y="4959350"/>
          <p14:tracePt t="53147" x="5340350" y="4914900"/>
          <p14:tracePt t="53154" x="5327650" y="4876800"/>
          <p14:tracePt t="53161" x="5327650" y="4845050"/>
          <p14:tracePt t="53167" x="5327650" y="4813300"/>
          <p14:tracePt t="53174" x="5327650" y="4787900"/>
          <p14:tracePt t="53181" x="5334000" y="4762500"/>
          <p14:tracePt t="53188" x="5346700" y="4749800"/>
          <p14:tracePt t="53195" x="5359400" y="4737100"/>
          <p14:tracePt t="53202" x="5378450" y="4730750"/>
          <p14:tracePt t="53209" x="5403850" y="4724400"/>
          <p14:tracePt t="53216" x="5435600" y="4724400"/>
          <p14:tracePt t="53223" x="5467350" y="4718050"/>
          <p14:tracePt t="53230" x="5499100" y="4718050"/>
          <p14:tracePt t="53237" x="5537200" y="4724400"/>
          <p14:tracePt t="53244" x="5562600" y="4737100"/>
          <p14:tracePt t="53251" x="5581650" y="4749800"/>
          <p14:tracePt t="53258" x="5600700" y="4768850"/>
          <p14:tracePt t="53265" x="5619750" y="4787900"/>
          <p14:tracePt t="53272" x="5638800" y="4806950"/>
          <p14:tracePt t="53279" x="5657850" y="4832350"/>
          <p14:tracePt t="53286" x="5676900" y="4857750"/>
          <p14:tracePt t="53292" x="5689600" y="4876800"/>
          <p14:tracePt t="53299" x="5702300" y="4895850"/>
          <p14:tracePt t="53306" x="5708650" y="4914900"/>
          <p14:tracePt t="53313" x="5715000" y="4927600"/>
          <p14:tracePt t="53320" x="5721350" y="4940300"/>
          <p14:tracePt t="53327" x="5721350" y="4946650"/>
          <p14:tracePt t="53334" x="5721350" y="4953000"/>
          <p14:tracePt t="53341" x="5721350" y="4959350"/>
          <p14:tracePt t="53348" x="5727700" y="4959350"/>
          <p14:tracePt t="53460" x="5734050" y="4959350"/>
          <p14:tracePt t="53467" x="5740400" y="4959350"/>
          <p14:tracePt t="53474" x="5746750" y="4959350"/>
          <p14:tracePt t="53479" x="5753100" y="4959350"/>
          <p14:tracePt t="53482" x="5759450" y="4959350"/>
          <p14:tracePt t="53487" x="5765800" y="4959350"/>
          <p14:tracePt t="53494" x="5772150" y="4959350"/>
          <p14:tracePt t="53501" x="5784850" y="4959350"/>
          <p14:tracePt t="53509" x="5791200" y="4959350"/>
          <p14:tracePt t="53515" x="5797550" y="4959350"/>
          <p14:tracePt t="53555" x="5803900" y="4959350"/>
          <p14:tracePt t="53585" x="5803900" y="4953000"/>
          <p14:tracePt t="53643" x="5810250" y="4953000"/>
          <p14:tracePt t="53861" x="5816600" y="4953000"/>
          <p14:tracePt t="53885" x="5822950" y="4953000"/>
          <p14:tracePt t="53891" x="5822950" y="4959350"/>
          <p14:tracePt t="53897" x="5822950" y="4965700"/>
          <p14:tracePt t="53901" x="5822950" y="4972050"/>
          <p14:tracePt t="53904" x="5822950" y="4978400"/>
          <p14:tracePt t="53910" x="5803900" y="4997450"/>
          <p14:tracePt t="53918" x="5784850" y="5016500"/>
          <p14:tracePt t="53924" x="5753100" y="5035550"/>
          <p14:tracePt t="53931" x="5708650" y="5054600"/>
          <p14:tracePt t="53938" x="5670550" y="5067300"/>
          <p14:tracePt t="53945" x="5613400" y="5080000"/>
          <p14:tracePt t="53952" x="5556250" y="5092700"/>
          <p14:tracePt t="53959" x="5486400" y="5105400"/>
          <p14:tracePt t="53966" x="5410200" y="5118100"/>
          <p14:tracePt t="53973" x="5321300" y="5118100"/>
          <p14:tracePt t="53980" x="5226050" y="5130800"/>
          <p14:tracePt t="53987" x="5111750" y="5130800"/>
          <p14:tracePt t="53994" x="4997450" y="5130800"/>
          <p14:tracePt t="54001" x="4870450" y="5137150"/>
          <p14:tracePt t="54008" x="4743450" y="5137150"/>
          <p14:tracePt t="54015" x="4635500" y="5137150"/>
          <p14:tracePt t="54022" x="4546600" y="5137150"/>
          <p14:tracePt t="54029" x="4470400" y="5143500"/>
          <p14:tracePt t="54035" x="4413250" y="5149850"/>
          <p14:tracePt t="54043" x="4375150" y="5156200"/>
          <p14:tracePt t="54049" x="4349750" y="5162550"/>
          <p14:tracePt t="54056" x="4343400" y="5162550"/>
          <p14:tracePt t="54114" x="4337050" y="5162550"/>
          <p14:tracePt t="54123" x="4337050" y="5168900"/>
          <p14:tracePt t="54132" x="4337050" y="5175250"/>
          <p14:tracePt t="54138" x="4337050" y="5181600"/>
          <p14:tracePt t="54142" x="4337050" y="5187950"/>
          <p14:tracePt t="54148" x="4343400" y="5194300"/>
          <p14:tracePt t="54154" x="4349750" y="5200650"/>
          <p14:tracePt t="54161" x="4362450" y="5213350"/>
          <p14:tracePt t="54168" x="4381500" y="5219700"/>
          <p14:tracePt t="54174" x="4400550" y="5232400"/>
          <p14:tracePt t="54181" x="4432300" y="5245100"/>
          <p14:tracePt t="54188" x="4457700" y="5251450"/>
          <p14:tracePt t="54195" x="4495800" y="5264150"/>
          <p14:tracePt t="54202" x="4540250" y="5270500"/>
          <p14:tracePt t="54209" x="4591050" y="5283200"/>
          <p14:tracePt t="54216" x="4648200" y="5289550"/>
          <p14:tracePt t="54223" x="4711700" y="5295900"/>
          <p14:tracePt t="54230" x="4781550" y="5302250"/>
          <p14:tracePt t="54237" x="4870450" y="5302250"/>
          <p14:tracePt t="54244" x="4965700" y="5308600"/>
          <p14:tracePt t="54251" x="5067300" y="5314950"/>
          <p14:tracePt t="54258" x="5187950" y="5314950"/>
          <p14:tracePt t="54265" x="5295900" y="5308600"/>
          <p14:tracePt t="54272" x="5410200" y="5302250"/>
          <p14:tracePt t="54279" x="5511800" y="5289550"/>
          <p14:tracePt t="54286" x="5607050" y="5276850"/>
          <p14:tracePt t="54293" x="5702300" y="5257800"/>
          <p14:tracePt t="54294" x="5708650" y="5257800"/>
          <p14:tracePt t="54299" x="5772150" y="5245100"/>
          <p14:tracePt t="54307" x="5816600" y="5232400"/>
          <p14:tracePt t="54313" x="5861050" y="5219700"/>
          <p14:tracePt t="54320" x="5886450" y="5207000"/>
          <p14:tracePt t="54327" x="5899150" y="5194300"/>
          <p14:tracePt t="54334" x="5911850" y="5187950"/>
          <p14:tracePt t="54341" x="5918200" y="5187950"/>
          <p14:tracePt t="54348" x="5918200" y="5181600"/>
          <p14:tracePt t="54365" x="5918200" y="5175250"/>
          <p14:tracePt t="54369" x="5918200" y="5168900"/>
          <p14:tracePt t="54376" x="5918200" y="5162550"/>
          <p14:tracePt t="54383" x="5924550" y="5149850"/>
          <p14:tracePt t="54390" x="5924550" y="5137150"/>
          <p14:tracePt t="54397" x="5937250" y="5118100"/>
          <p14:tracePt t="54404" x="5943600" y="5099050"/>
          <p14:tracePt t="54410" x="5949950" y="5080000"/>
          <p14:tracePt t="54417" x="5956300" y="5048250"/>
          <p14:tracePt t="54424" x="5962650" y="5022850"/>
          <p14:tracePt t="54431" x="5975350" y="4991100"/>
          <p14:tracePt t="54438" x="5975350" y="4972050"/>
          <p14:tracePt t="54445" x="5981700" y="4946650"/>
          <p14:tracePt t="54452" x="5981700" y="4921250"/>
          <p14:tracePt t="54459" x="5975350" y="4889500"/>
          <p14:tracePt t="54466" x="5962650" y="4864100"/>
          <p14:tracePt t="54473" x="5943600" y="4838700"/>
          <p14:tracePt t="54480" x="5924550" y="4819650"/>
          <p14:tracePt t="54487" x="5899150" y="4800600"/>
          <p14:tracePt t="54494" x="5873750" y="4781550"/>
          <p14:tracePt t="54501" x="5842000" y="4762500"/>
          <p14:tracePt t="54508" x="5797550" y="4756150"/>
          <p14:tracePt t="54515" x="5753100" y="4743450"/>
          <p14:tracePt t="54522" x="5702300" y="4737100"/>
          <p14:tracePt t="54529" x="5651500" y="4737100"/>
          <p14:tracePt t="54535" x="5613400" y="4737100"/>
          <p14:tracePt t="54543" x="5575300" y="4737100"/>
          <p14:tracePt t="54549" x="5549900" y="4756150"/>
          <p14:tracePt t="54556" x="5530850" y="4775200"/>
          <p14:tracePt t="54563" x="5524500" y="4800600"/>
          <p14:tracePt t="54570" x="5524500" y="4832350"/>
          <p14:tracePt t="54577" x="5524500" y="4870450"/>
          <p14:tracePt t="54584" x="5543550" y="4927600"/>
          <p14:tracePt t="54591" x="5575300" y="4978400"/>
          <p14:tracePt t="54598" x="5619750" y="5035550"/>
          <p14:tracePt t="54605" x="5670550" y="5073650"/>
          <p14:tracePt t="54612" x="5727700" y="5111750"/>
          <p14:tracePt t="54619" x="5797550" y="5143500"/>
          <p14:tracePt t="54626" x="5873750" y="5168900"/>
          <p14:tracePt t="54633" x="5956300" y="5181600"/>
          <p14:tracePt t="54640" x="6045200" y="5187950"/>
          <p14:tracePt t="54647" x="6140450" y="5187950"/>
          <p14:tracePt t="54654" x="6235700" y="5187950"/>
          <p14:tracePt t="54660" x="6324600" y="5175250"/>
          <p14:tracePt t="54668" x="6419850" y="5149850"/>
          <p14:tracePt t="54674" x="6508750" y="5124450"/>
          <p14:tracePt t="54682" x="6597650" y="5092700"/>
          <p14:tracePt t="54688" x="6673850" y="5067300"/>
          <p14:tracePt t="54695" x="6731000" y="5035550"/>
          <p14:tracePt t="54702" x="6775450" y="4997450"/>
          <p14:tracePt t="54709" x="6807200" y="4972050"/>
          <p14:tracePt t="54716" x="6826250" y="4946650"/>
          <p14:tracePt t="54723" x="6838950" y="4927600"/>
          <p14:tracePt t="54730" x="6838950" y="4914900"/>
          <p14:tracePt t="54737" x="6838950" y="4902200"/>
          <p14:tracePt t="54744" x="6838950" y="4895850"/>
          <p14:tracePt t="54785" x="6845300" y="4895850"/>
          <p14:tracePt t="54789" x="6851650" y="4895850"/>
          <p14:tracePt t="54796" x="6851650" y="4902200"/>
          <p14:tracePt t="54799" x="6851650" y="4908550"/>
          <p14:tracePt t="54806" x="6858000" y="4914900"/>
          <p14:tracePt t="54813" x="6864350" y="4933950"/>
          <p14:tracePt t="54821" x="6870700" y="4946650"/>
          <p14:tracePt t="54827" x="6877050" y="4965700"/>
          <p14:tracePt t="54834" x="6883400" y="4978400"/>
          <p14:tracePt t="54841" x="6889750" y="4991100"/>
          <p14:tracePt t="54848" x="6902450" y="5003800"/>
          <p14:tracePt t="54855" x="6915150" y="5016500"/>
          <p14:tracePt t="54862" x="6927850" y="5029200"/>
          <p14:tracePt t="54869" x="6946900" y="5035550"/>
          <p14:tracePt t="54876" x="6972300" y="5048250"/>
          <p14:tracePt t="54883" x="6997700" y="5048250"/>
          <p14:tracePt t="54890" x="7029450" y="5060950"/>
          <p14:tracePt t="54897" x="7054850" y="5067300"/>
          <p14:tracePt t="54904" x="7080250" y="5067300"/>
          <p14:tracePt t="54910" x="7118350" y="5067300"/>
          <p14:tracePt t="54918" x="7156450" y="5073650"/>
          <p14:tracePt t="54924" x="7194550" y="5073650"/>
          <p14:tracePt t="54932" x="7232650" y="5073650"/>
          <p14:tracePt t="54938" x="7264400" y="5073650"/>
          <p14:tracePt t="54946" x="7283450" y="5073650"/>
          <p14:tracePt t="54952" x="7302500" y="5073650"/>
          <p14:tracePt t="55025" x="7308850" y="5073650"/>
          <p14:tracePt t="55030" x="7315200" y="5073650"/>
          <p14:tracePt t="55033" x="7327900" y="5073650"/>
          <p14:tracePt t="55036" x="7334250" y="5073650"/>
          <p14:tracePt t="55043" x="7378700" y="5060950"/>
          <p14:tracePt t="55049" x="7423150" y="5054600"/>
          <p14:tracePt t="55056" x="7486650" y="5041900"/>
          <p14:tracePt t="55063" x="7556500" y="5029200"/>
          <p14:tracePt t="55070" x="7632700" y="5016500"/>
          <p14:tracePt t="55077" x="7721600" y="5010150"/>
          <p14:tracePt t="55084" x="7823200" y="4997450"/>
          <p14:tracePt t="55091" x="7931150" y="4997450"/>
          <p14:tracePt t="55098" x="8039100" y="4984750"/>
          <p14:tracePt t="55105" x="8147050" y="4978400"/>
          <p14:tracePt t="55112" x="8242300" y="4978400"/>
          <p14:tracePt t="55119" x="8318500" y="4978400"/>
          <p14:tracePt t="55126" x="8382000" y="4972050"/>
          <p14:tracePt t="55133" x="8420100" y="4972050"/>
          <p14:tracePt t="55140" x="8439150" y="4972050"/>
          <p14:tracePt t="55349" x="8439150" y="4965700"/>
          <p14:tracePt t="55354" x="8439150" y="4959350"/>
          <p14:tracePt t="55356" x="8432800" y="4959350"/>
          <p14:tracePt t="55362" x="8407400" y="4940300"/>
          <p14:tracePt t="55369" x="8350250" y="4914900"/>
          <p14:tracePt t="55376" x="8267700" y="4883150"/>
          <p14:tracePt t="55383" x="8178800" y="4845050"/>
          <p14:tracePt t="55390" x="8077200" y="4800600"/>
          <p14:tracePt t="55397" x="7962900" y="4762500"/>
          <p14:tracePt t="55404" x="7842250" y="4730750"/>
          <p14:tracePt t="55410" x="7721600" y="4692650"/>
          <p14:tracePt t="55417" x="7600950" y="4654550"/>
          <p14:tracePt t="55424" x="7480300" y="4622800"/>
          <p14:tracePt t="55431" x="7359650" y="4591050"/>
          <p14:tracePt t="55438" x="7245350" y="4559300"/>
          <p14:tracePt t="55446" x="7150100" y="4533900"/>
          <p14:tracePt t="55452" x="7067550" y="4514850"/>
          <p14:tracePt t="55459" x="6978650" y="4489450"/>
          <p14:tracePt t="55466" x="6902450" y="4470400"/>
          <p14:tracePt t="55473" x="6838950" y="4451350"/>
          <p14:tracePt t="55480" x="6794500" y="4438650"/>
          <p14:tracePt t="55487" x="6756400" y="4432300"/>
          <p14:tracePt t="55494" x="6737350" y="4419600"/>
          <p14:tracePt t="55501" x="6724650" y="4419600"/>
          <p14:tracePt t="55622" x="6718300" y="4419600"/>
          <p14:tracePt t="55625" x="6711950" y="4419600"/>
          <p14:tracePt t="55629" x="6705600" y="4419600"/>
          <p14:tracePt t="55637" x="6699250" y="4419600"/>
          <p14:tracePt t="55644" x="6692900" y="4419600"/>
          <p14:tracePt t="55651" x="6686550" y="4419600"/>
          <p14:tracePt t="55662" x="6680200" y="4419600"/>
          <p14:tracePt t="55673" x="6673850" y="4419600"/>
          <p14:tracePt t="55679" x="6667500" y="4419600"/>
          <p14:tracePt t="55684" x="6661150" y="4419600"/>
          <p14:tracePt t="55687" x="6654800" y="4419600"/>
          <p14:tracePt t="55690" x="6648450" y="4419600"/>
          <p14:tracePt t="55695" x="6642100" y="4419600"/>
          <p14:tracePt t="55702" x="6623050" y="4419600"/>
          <p14:tracePt t="55709" x="6604000" y="4419600"/>
          <p14:tracePt t="55716" x="6591300" y="4419600"/>
          <p14:tracePt t="55752" x="6591300" y="4413250"/>
          <p14:tracePt t="55767" x="6597650" y="4413250"/>
          <p14:tracePt t="55780" x="6604000" y="4413250"/>
          <p14:tracePt t="55784" x="6610350" y="4413250"/>
          <p14:tracePt t="55791" x="6616700" y="4413250"/>
          <p14:tracePt t="55794" x="6623050" y="4413250"/>
          <p14:tracePt t="55801" x="6629400" y="4413250"/>
          <p14:tracePt t="55807" x="6635750" y="4413250"/>
          <p14:tracePt t="55813" x="6642100" y="4413250"/>
          <p14:tracePt t="55821" x="6648450" y="4413250"/>
          <p14:tracePt t="55827" x="6654800" y="4413250"/>
          <p14:tracePt t="55834" x="6661150" y="4413250"/>
          <p14:tracePt t="55863" x="6661150" y="4406900"/>
          <p14:tracePt t="55874" x="6661150" y="4400550"/>
          <p14:tracePt t="55876" x="6661150" y="4394200"/>
          <p14:tracePt t="55879" x="6661150" y="4387850"/>
          <p14:tracePt t="55883" x="6661150" y="4381500"/>
          <p14:tracePt t="55890" x="6667500" y="4356100"/>
          <p14:tracePt t="55897" x="6673850" y="4324350"/>
          <p14:tracePt t="55904" x="6680200" y="4286250"/>
          <p14:tracePt t="55911" x="6680200" y="4229100"/>
          <p14:tracePt t="55917" x="6686550" y="4159250"/>
          <p14:tracePt t="55924" x="6686550" y="4070350"/>
          <p14:tracePt t="55931" x="6680200" y="3994150"/>
          <p14:tracePt t="55938" x="6661150" y="3917950"/>
          <p14:tracePt t="55946" x="6642100" y="3860800"/>
          <p14:tracePt t="55952" x="6629400" y="3822700"/>
          <p14:tracePt t="55959" x="6610350" y="3797300"/>
          <p14:tracePt t="55966" x="6597650" y="3778250"/>
          <p14:tracePt t="55973" x="6591300" y="3778250"/>
          <p14:tracePt t="56013" x="6584950" y="3778250"/>
          <p14:tracePt t="56019" x="6578600" y="3778250"/>
          <p14:tracePt t="56023" x="6572250" y="3778250"/>
          <p14:tracePt t="56025" x="6565900" y="3778250"/>
          <p14:tracePt t="56029" x="6546850" y="3778250"/>
          <p14:tracePt t="56036" x="6496050" y="3790950"/>
          <p14:tracePt t="56042" x="6388100" y="3822700"/>
          <p14:tracePt t="56049" x="6242050" y="3886200"/>
          <p14:tracePt t="56056" x="6083300" y="3943350"/>
          <p14:tracePt t="56063" x="5899150" y="4025900"/>
          <p14:tracePt t="56071" x="5695950" y="4114800"/>
          <p14:tracePt t="56077" x="5530850" y="4210050"/>
          <p14:tracePt t="56084" x="5353050" y="4330700"/>
          <p14:tracePt t="56091" x="5187950" y="4470400"/>
          <p14:tracePt t="56098" x="5035550" y="4616450"/>
          <p14:tracePt t="56105" x="4927600" y="4737100"/>
          <p14:tracePt t="56112" x="4838700" y="4838700"/>
          <p14:tracePt t="56119" x="4781550" y="4914900"/>
          <p14:tracePt t="56126" x="4743450" y="4972050"/>
          <p14:tracePt t="56133" x="4724400" y="4997450"/>
          <p14:tracePt t="56140" x="4718050" y="5003800"/>
          <p14:tracePt t="56170" x="4718050" y="5010150"/>
          <p14:tracePt t="56381" x="4711700" y="5010150"/>
          <p14:tracePt t="56384" x="4705350" y="5010150"/>
          <p14:tracePt t="56386" x="4699000" y="5010150"/>
          <p14:tracePt t="56390" x="4673600" y="5010150"/>
          <p14:tracePt t="56397" x="4603750" y="5010150"/>
          <p14:tracePt t="56404" x="4489450" y="5010150"/>
          <p14:tracePt t="56411" x="4349750" y="5003800"/>
          <p14:tracePt t="56417" x="4216400" y="4997450"/>
          <p14:tracePt t="56424" x="4070350" y="4997450"/>
          <p14:tracePt t="56431" x="3937000" y="5010150"/>
          <p14:tracePt t="56438" x="3816350" y="5022850"/>
          <p14:tracePt t="56445" x="3702050" y="5035550"/>
          <p14:tracePt t="56452" x="3613150" y="5048250"/>
          <p14:tracePt t="56459" x="3511550" y="5067300"/>
          <p14:tracePt t="56466" x="3416300" y="5080000"/>
          <p14:tracePt t="56473" x="3327400" y="5092700"/>
          <p14:tracePt t="56480" x="3244850" y="5099050"/>
          <p14:tracePt t="56487" x="3162300" y="5105400"/>
          <p14:tracePt t="56494" x="3092450" y="5118100"/>
          <p14:tracePt t="56501" x="3041650" y="5118100"/>
          <p14:tracePt t="56508" x="2997200" y="5124450"/>
          <p14:tracePt t="56515" x="2971800" y="5130800"/>
          <p14:tracePt t="56522" x="2965450" y="5137150"/>
          <p14:tracePt t="56529" x="2959100" y="5137150"/>
          <p14:tracePt t="56634" x="2965450" y="5137150"/>
          <p14:tracePt t="56636" x="2965450" y="5143500"/>
          <p14:tracePt t="56648" x="2971800" y="5143500"/>
          <p14:tracePt t="56668" x="2978150" y="5143500"/>
          <p14:tracePt t="56675" x="2984500" y="5143500"/>
          <p14:tracePt t="56692" x="2990850" y="5143500"/>
          <p14:tracePt t="56705" x="2990850" y="5149850"/>
          <p14:tracePt t="56722" x="2997200" y="5149850"/>
          <p14:tracePt t="56728" x="3003550" y="5156200"/>
          <p14:tracePt t="56730" x="3009900" y="5156200"/>
          <p14:tracePt t="56732" x="3009900" y="5162550"/>
          <p14:tracePt t="56737" x="3016250" y="5162550"/>
          <p14:tracePt t="56744" x="3028950" y="5168900"/>
          <p14:tracePt t="56751" x="3035300" y="5175250"/>
          <p14:tracePt t="56758" x="3048000" y="5181600"/>
          <p14:tracePt t="56765" x="3067050" y="5187950"/>
          <p14:tracePt t="56772" x="3092450" y="5200650"/>
          <p14:tracePt t="56779" x="3117850" y="5207000"/>
          <p14:tracePt t="56786" x="3155950" y="5219700"/>
          <p14:tracePt t="56792" x="3194050" y="5232400"/>
          <p14:tracePt t="56799" x="3238500" y="5245100"/>
          <p14:tracePt t="56807" x="3282950" y="5257800"/>
          <p14:tracePt t="56813" x="3314700" y="5270500"/>
          <p14:tracePt t="56820" x="3333750" y="5276850"/>
          <p14:tracePt t="56827" x="3346450" y="5295900"/>
          <p14:tracePt t="57048" x="3340100" y="5302250"/>
          <p14:tracePt t="57055" x="3340100" y="5295900"/>
          <p14:tracePt t="57060" x="3340100" y="5289550"/>
          <p14:tracePt t="57066" x="3340100" y="5283200"/>
          <p14:tracePt t="57095" x="3333750" y="5283200"/>
          <p14:tracePt t="57117" x="3327400" y="5283200"/>
          <p14:tracePt t="57826" x="3327400" y="5289550"/>
          <p14:tracePt t="57830" x="3327400" y="5295900"/>
          <p14:tracePt t="57832" x="3327400" y="5302250"/>
          <p14:tracePt t="57834" x="3333750" y="5302250"/>
          <p14:tracePt t="57841" x="3340100" y="5321300"/>
          <p14:tracePt t="57848" x="3352800" y="5340350"/>
          <p14:tracePt t="57855" x="3359150" y="5359400"/>
          <p14:tracePt t="57862" x="3365500" y="5372100"/>
          <p14:tracePt t="57869" x="3365500" y="5391150"/>
          <p14:tracePt t="57876" x="3365500" y="5403850"/>
          <p14:tracePt t="57883" x="3365500" y="5410200"/>
          <p14:tracePt t="58251" x="3371850" y="5410200"/>
          <p14:tracePt t="58278" x="3371850" y="5403850"/>
          <p14:tracePt t="58282" x="3378200" y="5403850"/>
          <p14:tracePt t="58286" x="3378200" y="5397500"/>
          <p14:tracePt t="58293" x="3384550" y="5391150"/>
          <p14:tracePt t="58300" x="3384550" y="5384800"/>
          <p14:tracePt t="58349" x="3384550" y="5378450"/>
          <p14:tracePt t="58379" x="3384550" y="5372100"/>
          <p14:tracePt t="58439" x="3390900" y="5372100"/>
          <p14:tracePt t="58462" x="3390900" y="5365750"/>
          <p14:tracePt t="58576" x="3390900" y="5359400"/>
          <p14:tracePt t="58763" x="3397250" y="5359400"/>
          <p14:tracePt t="58768" x="3403600" y="5359400"/>
          <p14:tracePt t="58770" x="3409950" y="5359400"/>
          <p14:tracePt t="58773" x="3416300" y="5359400"/>
          <p14:tracePt t="58779" x="3435350" y="5359400"/>
          <p14:tracePt t="58786" x="3454400" y="5359400"/>
          <p14:tracePt t="58792" x="3479800" y="5359400"/>
          <p14:tracePt t="58799" x="3511550" y="5359400"/>
          <p14:tracePt t="58806" x="3543300" y="5359400"/>
          <p14:tracePt t="58813" x="3581400" y="5359400"/>
          <p14:tracePt t="58820" x="3638550" y="5359400"/>
          <p14:tracePt t="58827" x="3689350" y="5359400"/>
          <p14:tracePt t="58834" x="3746500" y="5365750"/>
          <p14:tracePt t="58841" x="3803650" y="5365750"/>
          <p14:tracePt t="58848" x="3867150" y="5372100"/>
          <p14:tracePt t="58855" x="3924300" y="5372100"/>
          <p14:tracePt t="58862" x="3981450" y="5378450"/>
          <p14:tracePt t="58869" x="4032250" y="5384800"/>
          <p14:tracePt t="58876" x="4089400" y="5391150"/>
          <p14:tracePt t="58883" x="4146550" y="5397500"/>
          <p14:tracePt t="58890" x="4197350" y="5410200"/>
          <p14:tracePt t="58897" x="4248150" y="5416550"/>
          <p14:tracePt t="58904" x="4298950" y="5429250"/>
          <p14:tracePt t="58911" x="4337050" y="5441950"/>
          <p14:tracePt t="58918" x="4375150" y="5454650"/>
          <p14:tracePt t="58924" x="4400550" y="5467350"/>
          <p14:tracePt t="58931" x="4425950" y="5473700"/>
          <p14:tracePt t="58938" x="4445000" y="5480050"/>
          <p14:tracePt t="58945" x="4457700" y="5492750"/>
          <p14:tracePt t="58952" x="4470400" y="5499100"/>
          <p14:tracePt t="58959" x="4476750" y="5499100"/>
          <p14:tracePt t="58966" x="4483100" y="5505450"/>
          <p14:tracePt t="58973" x="4489450" y="5511800"/>
          <p14:tracePt t="58980" x="4489450" y="5518150"/>
          <p14:tracePt t="59043" x="4489450" y="5511800"/>
          <p14:tracePt t="59047" x="4489450" y="5505450"/>
          <p14:tracePt t="59050" x="4489450" y="5499100"/>
          <p14:tracePt t="59056" x="4489450" y="5467350"/>
          <p14:tracePt t="59063" x="4502150" y="5416550"/>
          <p14:tracePt t="59070" x="4514850" y="5365750"/>
          <p14:tracePt t="59077" x="4546600" y="5295900"/>
          <p14:tracePt t="59084" x="4584700" y="5238750"/>
          <p14:tracePt t="59091" x="4641850" y="5175250"/>
          <p14:tracePt t="59098" x="4705350" y="5118100"/>
          <p14:tracePt t="59105" x="4768850" y="5067300"/>
          <p14:tracePt t="59112" x="4845050" y="5022850"/>
          <p14:tracePt t="59119" x="4927600" y="4984750"/>
          <p14:tracePt t="59126" x="5010150" y="4959350"/>
          <p14:tracePt t="59133" x="5111750" y="4940300"/>
          <p14:tracePt t="59140" x="5219700" y="4933950"/>
          <p14:tracePt t="59147" x="5327650" y="4933950"/>
          <p14:tracePt t="59154" x="5429250" y="4933950"/>
          <p14:tracePt t="59161" x="5543550" y="4946650"/>
          <p14:tracePt t="59167" x="5657850" y="4965700"/>
          <p14:tracePt t="59174" x="5765800" y="4997450"/>
          <p14:tracePt t="59181" x="5861050" y="5035550"/>
          <p14:tracePt t="59188" x="5937250" y="5073650"/>
          <p14:tracePt t="59195" x="5988050" y="5111750"/>
          <p14:tracePt t="59202" x="6032500" y="5143500"/>
          <p14:tracePt t="59202" x="6045200" y="5149850"/>
          <p14:tracePt t="59209" x="6064250" y="5181600"/>
          <p14:tracePt t="59216" x="6089650" y="5207000"/>
          <p14:tracePt t="59223" x="6096000" y="5238750"/>
          <p14:tracePt t="59230" x="6108700" y="5270500"/>
          <p14:tracePt t="59237" x="6115050" y="5295900"/>
          <p14:tracePt t="59244" x="6115050" y="5321300"/>
          <p14:tracePt t="59251" x="6115050" y="5346700"/>
          <p14:tracePt t="59258" x="6121400" y="5365750"/>
          <p14:tracePt t="59265" x="6121400" y="5384800"/>
          <p14:tracePt t="59272" x="6121400" y="5403850"/>
          <p14:tracePt t="59279" x="6127750" y="5416550"/>
          <p14:tracePt t="59286" x="6134100" y="5422900"/>
          <p14:tracePt t="59293" x="6134100" y="5435600"/>
          <p14:tracePt t="59299" x="6134100" y="5441950"/>
          <p14:tracePt t="59308" x="6134100" y="5448300"/>
          <p14:tracePt t="59365" x="6140450" y="5448300"/>
          <p14:tracePt t="59375" x="6146800" y="5448300"/>
          <p14:tracePt t="59383" x="6153150" y="5448300"/>
          <p14:tracePt t="59389" x="6159500" y="5448300"/>
          <p14:tracePt t="59393" x="6165850" y="5448300"/>
          <p14:tracePt t="59400" x="6172200" y="5448300"/>
          <p14:tracePt t="59409" x="6178550" y="5448300"/>
          <p14:tracePt t="59416" x="6184900" y="5448300"/>
          <p14:tracePt t="59418" x="6191250" y="5448300"/>
          <p14:tracePt t="59424" x="6197600" y="5448300"/>
          <p14:tracePt t="59432" x="6203950" y="5448300"/>
          <p14:tracePt t="59438" x="6223000" y="5448300"/>
          <p14:tracePt t="59446" x="6229350" y="5448300"/>
          <p14:tracePt t="59452" x="6242050" y="5448300"/>
          <p14:tracePt t="59459" x="6254750" y="5448300"/>
          <p14:tracePt t="59466" x="6267450" y="5448300"/>
          <p14:tracePt t="59473" x="6273800" y="5448300"/>
          <p14:tracePt t="59481" x="6280150" y="5441950"/>
          <p14:tracePt t="59494" x="6286500" y="5441950"/>
          <p14:tracePt t="59510" x="6292850" y="5441950"/>
          <p14:tracePt t="59528" x="6299200" y="5441950"/>
          <p14:tracePt t="59536" x="6305550" y="5441950"/>
          <p14:tracePt t="59540" x="6311900" y="5441950"/>
          <p14:tracePt t="59544" x="6318250" y="5441950"/>
          <p14:tracePt t="59549" x="6324600" y="5441950"/>
          <p14:tracePt t="59556" x="6337300" y="5441950"/>
          <p14:tracePt t="59563" x="6343650" y="5448300"/>
          <p14:tracePt t="59570" x="6350000" y="5454650"/>
          <p14:tracePt t="59577" x="6356350" y="5473700"/>
          <p14:tracePt t="59584" x="6362700" y="5473700"/>
          <p14:tracePt t="59806" x="6362700" y="5467350"/>
          <p14:tracePt t="59808" x="6362700" y="5461000"/>
          <p14:tracePt t="59813" x="6369050" y="5461000"/>
          <p14:tracePt t="59820" x="6375400" y="5461000"/>
          <p14:tracePt t="59830" x="6369050" y="5461000"/>
          <p14:tracePt t="59834" x="6362700" y="5461000"/>
          <p14:tracePt t="59841" x="6356350" y="5461000"/>
          <p14:tracePt t="59848" x="6343650" y="5467350"/>
          <p14:tracePt t="59880" x="6343650" y="5473700"/>
          <p14:tracePt t="59895" x="6343650" y="5480050"/>
          <p14:tracePt t="59908" x="6343650" y="5486400"/>
          <p14:tracePt t="59912" x="6350000" y="5486400"/>
          <p14:tracePt t="59921" x="6350000" y="5492750"/>
          <p14:tracePt t="59928" x="6350000" y="5499100"/>
          <p14:tracePt t="59943" x="6356350" y="5499100"/>
          <p14:tracePt t="59944" x="6356350" y="5505450"/>
          <p14:tracePt t="59955" x="6356350" y="5511800"/>
          <p14:tracePt t="59965" x="6362700" y="5511800"/>
          <p14:tracePt t="59967" x="6362700" y="5518150"/>
          <p14:tracePt t="59974" x="6362700" y="5524500"/>
          <p14:tracePt t="60079" x="6369050" y="5524500"/>
          <p14:tracePt t="60431" x="6369050" y="5518150"/>
          <p14:tracePt t="60437" x="6369050" y="5511800"/>
          <p14:tracePt t="60439" x="6369050" y="5505450"/>
          <p14:tracePt t="60445" x="6369050" y="5492750"/>
          <p14:tracePt t="60452" x="6369050" y="5467350"/>
          <p14:tracePt t="60459" x="6369050" y="5441950"/>
          <p14:tracePt t="60466" x="6375400" y="5410200"/>
          <p14:tracePt t="60473" x="6381750" y="5384800"/>
          <p14:tracePt t="60480" x="6400800" y="5346700"/>
          <p14:tracePt t="60487" x="6419850" y="5308600"/>
          <p14:tracePt t="60494" x="6445250" y="5264150"/>
          <p14:tracePt t="60501" x="6477000" y="5226050"/>
          <p14:tracePt t="60508" x="6502400" y="5194300"/>
          <p14:tracePt t="60515" x="6540500" y="5168900"/>
          <p14:tracePt t="60522" x="6578600" y="5149850"/>
          <p14:tracePt t="60529" x="6623050" y="5130800"/>
          <p14:tracePt t="60536" x="6667500" y="5124450"/>
          <p14:tracePt t="60542" x="6711950" y="5111750"/>
          <p14:tracePt t="60549" x="6762750" y="5105400"/>
          <p14:tracePt t="60556" x="6813550" y="5105400"/>
          <p14:tracePt t="60563" x="6877050" y="5105400"/>
          <p14:tracePt t="60570" x="6934200" y="5105400"/>
          <p14:tracePt t="60577" x="6985000" y="5111750"/>
          <p14:tracePt t="60584" x="7042150" y="5124450"/>
          <p14:tracePt t="60591" x="7099300" y="5137150"/>
          <p14:tracePt t="60598" x="7150100" y="5149850"/>
          <p14:tracePt t="60605" x="7200900" y="5168900"/>
          <p14:tracePt t="60612" x="7245350" y="5175250"/>
          <p14:tracePt t="60619" x="7283450" y="5187950"/>
          <p14:tracePt t="60626" x="7315200" y="5200650"/>
          <p14:tracePt t="60633" x="7346950" y="5219700"/>
          <p14:tracePt t="60640" x="7378700" y="5232400"/>
          <p14:tracePt t="60647" x="7410450" y="5245100"/>
          <p14:tracePt t="60654" x="7435850" y="5264150"/>
          <p14:tracePt t="60661" x="7461250" y="5283200"/>
          <p14:tracePt t="60668" x="7473950" y="5295900"/>
          <p14:tracePt t="60674" x="7493000" y="5308600"/>
          <p14:tracePt t="60681" x="7499350" y="5314950"/>
          <p14:tracePt t="60688" x="7505700" y="5321300"/>
          <p14:tracePt t="60695" x="7512050" y="5327650"/>
          <p14:tracePt t="60702" x="7512050" y="5334000"/>
          <p14:tracePt t="60713" x="7512050" y="5340350"/>
          <p14:tracePt t="60716" x="7518400" y="5340350"/>
          <p14:tracePt t="60726" x="7518400" y="5346700"/>
          <p14:tracePt t="60736" x="7518400" y="5353050"/>
          <p14:tracePt t="60743" x="7518400" y="5359400"/>
          <p14:tracePt t="60751" x="7524750" y="5359400"/>
          <p14:tracePt t="60753" x="7524750" y="5365750"/>
          <p14:tracePt t="60772" x="7524750" y="5372100"/>
          <p14:tracePt t="60812" x="7524750" y="5378450"/>
          <p14:tracePt t="60821" x="7531100" y="5378450"/>
          <p14:tracePt t="60825" x="7531100" y="5384800"/>
          <p14:tracePt t="60841" x="7531100" y="5391150"/>
          <p14:tracePt t="60851" x="7531100" y="5397500"/>
          <p14:tracePt t="60860" x="7531100" y="5403850"/>
          <p14:tracePt t="60862" x="7531100" y="5410200"/>
          <p14:tracePt t="60864" x="7537450" y="5410200"/>
          <p14:tracePt t="60869" x="7537450" y="5416550"/>
          <p14:tracePt t="60876" x="7537450" y="5429250"/>
          <p14:tracePt t="60883" x="7537450" y="5441950"/>
          <p14:tracePt t="60890" x="7537450" y="5448300"/>
          <p14:tracePt t="60897" x="7537450" y="5461000"/>
          <p14:tracePt t="60904" x="7537450" y="5467350"/>
          <p14:tracePt t="60911" x="7537450" y="5473700"/>
          <p14:tracePt t="60917" x="7537450" y="5480050"/>
          <p14:tracePt t="60939" x="7537450" y="5486400"/>
          <p14:tracePt t="61231" x="7543800" y="5486400"/>
          <p14:tracePt t="61234" x="7550150" y="5486400"/>
          <p14:tracePt t="61237" x="7556500" y="5486400"/>
          <p14:tracePt t="61244" x="7575550" y="5480050"/>
          <p14:tracePt t="61251" x="7607300" y="5480050"/>
          <p14:tracePt t="61258" x="7639050" y="5473700"/>
          <p14:tracePt t="61265" x="7683500" y="5467350"/>
          <p14:tracePt t="61272" x="7734300" y="5454650"/>
          <p14:tracePt t="61279" x="7791450" y="5441950"/>
          <p14:tracePt t="61286" x="7848600" y="5429250"/>
          <p14:tracePt t="61292" x="7905750" y="5416550"/>
          <p14:tracePt t="61299" x="7962900" y="5403850"/>
          <p14:tracePt t="61306" x="8020050" y="5391150"/>
          <p14:tracePt t="61313" x="8064500" y="5384800"/>
          <p14:tracePt t="61320" x="8108950" y="5378450"/>
          <p14:tracePt t="61327" x="8153400" y="5372100"/>
          <p14:tracePt t="61334" x="8197850" y="5359400"/>
          <p14:tracePt t="61341" x="8235950" y="5359400"/>
          <p14:tracePt t="61348" x="8274050" y="5353050"/>
          <p14:tracePt t="61355" x="8312150" y="5346700"/>
          <p14:tracePt t="61362" x="8350250" y="5340350"/>
          <p14:tracePt t="61369" x="8388350" y="5340350"/>
          <p14:tracePt t="61376" x="8426450" y="5334000"/>
          <p14:tracePt t="61383" x="8458200" y="5334000"/>
          <p14:tracePt t="61390" x="8496300" y="5334000"/>
          <p14:tracePt t="61397" x="8521700" y="5327650"/>
          <p14:tracePt t="61404" x="8547100" y="5327650"/>
          <p14:tracePt t="61411" x="8559800" y="5327650"/>
          <p14:tracePt t="61418" x="8566150" y="5327650"/>
          <p14:tracePt t="61473" x="8572500" y="5327650"/>
          <p14:tracePt t="61797" x="8578850" y="5327650"/>
          <p14:tracePt t="61881" x="8585200" y="5327650"/>
          <p14:tracePt t="62033" x="8585200" y="5334000"/>
          <p14:tracePt t="62047" x="8585200" y="5340350"/>
          <p14:tracePt t="62050" x="8585200" y="5346700"/>
          <p14:tracePt t="62056" x="8585200" y="5353050"/>
          <p14:tracePt t="62060" x="8585200" y="5359400"/>
          <p14:tracePt t="62063" x="8585200" y="5365750"/>
          <p14:tracePt t="62071" x="8578850" y="5378450"/>
          <p14:tracePt t="62077" x="8566150" y="5397500"/>
          <p14:tracePt t="62084" x="8553450" y="5403850"/>
          <p14:tracePt t="62353" x="8559800" y="5403850"/>
          <p14:tracePt t="62354" x="8572500" y="5403850"/>
          <p14:tracePt t="62355" x="8578850" y="5403850"/>
          <p14:tracePt t="62362" x="8585200" y="5403850"/>
          <p14:tracePt t="62369" x="8636000" y="5403850"/>
          <p14:tracePt t="62376" x="8693150" y="5391150"/>
          <p14:tracePt t="62383" x="8737600" y="5391150"/>
          <p14:tracePt t="62390" x="8750300" y="5391150"/>
          <p14:tracePt t="62397" x="8763000" y="5391150"/>
          <p14:tracePt t="62411" x="8769350" y="5391150"/>
          <p14:tracePt t="62430" x="8775700" y="5384800"/>
          <p14:tracePt t="62536" x="8775700" y="5378450"/>
          <p14:tracePt t="63198" x="8769350" y="5378450"/>
          <p14:tracePt t="63200" x="8763000" y="5378450"/>
          <p14:tracePt t="63202" x="8750300" y="5378450"/>
          <p14:tracePt t="63209" x="8705850" y="5378450"/>
          <p14:tracePt t="63216" x="8636000" y="5378450"/>
          <p14:tracePt t="63223" x="8547100" y="5378450"/>
          <p14:tracePt t="63230" x="8439150" y="5378450"/>
          <p14:tracePt t="63237" x="8324850" y="5378450"/>
          <p14:tracePt t="63244" x="8185150" y="5378450"/>
          <p14:tracePt t="63251" x="8007350" y="5378450"/>
          <p14:tracePt t="63258" x="7797800" y="5378450"/>
          <p14:tracePt t="63265" x="7562850" y="5372100"/>
          <p14:tracePt t="63272" x="7308850" y="5365750"/>
          <p14:tracePt t="63279" x="7029450" y="5359400"/>
          <p14:tracePt t="63286" x="6762750" y="5353050"/>
          <p14:tracePt t="63293" x="6477000" y="5340350"/>
          <p14:tracePt t="63294" x="6438900" y="5340350"/>
          <p14:tracePt t="63299" x="6184900" y="5327650"/>
          <p14:tracePt t="63306" x="5899150" y="5314950"/>
          <p14:tracePt t="63313" x="5651500" y="5308600"/>
          <p14:tracePt t="63320" x="5391150" y="5308600"/>
          <p14:tracePt t="63327" x="5194300" y="5302250"/>
          <p14:tracePt t="63334" x="5003800" y="5302250"/>
          <p14:tracePt t="63341" x="4832350" y="5302250"/>
          <p14:tracePt t="63348" x="4686300" y="5302250"/>
          <p14:tracePt t="63355" x="4578350" y="5308600"/>
          <p14:tracePt t="63362" x="4470400" y="5314950"/>
          <p14:tracePt t="63369" x="4400550" y="5327650"/>
          <p14:tracePt t="63376" x="4343400" y="5334000"/>
          <p14:tracePt t="63383" x="4292600" y="5340350"/>
          <p14:tracePt t="63390" x="4260850" y="5353050"/>
          <p14:tracePt t="63397" x="4229100" y="5359400"/>
          <p14:tracePt t="63404" x="4203700" y="5365750"/>
          <p14:tracePt t="63411" x="4191000" y="5365750"/>
          <p14:tracePt t="63418" x="4178300" y="5378450"/>
          <p14:tracePt t="63424" x="4171950" y="5378450"/>
          <p14:tracePt t="63432" x="4159250" y="5384800"/>
          <p14:tracePt t="63438" x="4140200" y="5391150"/>
          <p14:tracePt t="63445" x="4114800" y="5403850"/>
          <p14:tracePt t="63452" x="4089400" y="5410200"/>
          <p14:tracePt t="63459" x="4051300" y="5422900"/>
          <p14:tracePt t="63466" x="4000500" y="5435600"/>
          <p14:tracePt t="63473" x="3949700" y="5448300"/>
          <p14:tracePt t="63480" x="3886200" y="5461000"/>
          <p14:tracePt t="63487" x="3822700" y="5473700"/>
          <p14:tracePt t="63494" x="3765550" y="5486400"/>
          <p14:tracePt t="63501" x="3695700" y="5492750"/>
          <p14:tracePt t="63508" x="3632200" y="5499100"/>
          <p14:tracePt t="63515" x="3568700" y="5499100"/>
          <p14:tracePt t="63522" x="3505200" y="5499100"/>
          <p14:tracePt t="63529" x="3448050" y="5499100"/>
          <p14:tracePt t="63536" x="3397250" y="5499100"/>
          <p14:tracePt t="63542" x="3346450" y="5499100"/>
          <p14:tracePt t="63550" x="3302000" y="5499100"/>
          <p14:tracePt t="63557" x="3257550" y="5499100"/>
          <p14:tracePt t="63563" x="3219450" y="5499100"/>
          <p14:tracePt t="63571" x="3181350" y="5499100"/>
          <p14:tracePt t="63577" x="3143250" y="5499100"/>
          <p14:tracePt t="63584" x="3105150" y="5499100"/>
          <p14:tracePt t="63591" x="3067050" y="5499100"/>
          <p14:tracePt t="63598" x="3028950" y="5499100"/>
          <p14:tracePt t="63605" x="2990850" y="5499100"/>
          <p14:tracePt t="63612" x="2959100" y="5492750"/>
          <p14:tracePt t="63619" x="2927350" y="5492750"/>
          <p14:tracePt t="63626" x="2895600" y="5492750"/>
          <p14:tracePt t="63633" x="2857500" y="5486400"/>
          <p14:tracePt t="63640" x="2819400" y="5486400"/>
          <p14:tracePt t="63647" x="2774950" y="5492750"/>
          <p14:tracePt t="63654" x="2711450" y="5505450"/>
          <p14:tracePt t="63661" x="2628900" y="5524500"/>
          <p14:tracePt t="63667" x="2546350" y="5549900"/>
          <p14:tracePt t="63674" x="2470150" y="5575300"/>
          <p14:tracePt t="63681" x="2425700" y="5581650"/>
          <p14:tracePt t="63688" x="2419350" y="5588000"/>
          <p14:tracePt t="63869" x="2451100" y="5588000"/>
          <p14:tracePt t="63870" x="2457450" y="5588000"/>
          <p14:tracePt t="63876" x="2470150" y="5588000"/>
          <p14:tracePt t="63883" x="2540000" y="5575300"/>
          <p14:tracePt t="63890" x="2686050" y="5537200"/>
          <p14:tracePt t="63897" x="2806700" y="5511800"/>
          <p14:tracePt t="63904" x="2895600" y="5492750"/>
          <p14:tracePt t="63911" x="2959100" y="5480050"/>
          <p14:tracePt t="63917" x="2997200" y="5473700"/>
          <p14:tracePt t="63924" x="3016250" y="5467350"/>
          <p14:tracePt t="63931" x="3028950" y="5461000"/>
          <p14:tracePt t="63938" x="3028950" y="5454650"/>
          <p14:tracePt t="63955" x="3028950" y="5448300"/>
          <p14:tracePt t="63959" x="3035300" y="5448300"/>
          <p14:tracePt t="63988" x="3035300" y="5441950"/>
          <p14:tracePt t="64099" x="3035300" y="5435600"/>
          <p14:tracePt t="64115" x="3035300" y="5429250"/>
          <p14:tracePt t="64139" x="3028950" y="5429250"/>
          <p14:tracePt t="64150" x="3028950" y="5422900"/>
          <p14:tracePt t="64153" x="3022600" y="5422900"/>
          <p14:tracePt t="64156" x="3016250" y="5422900"/>
          <p14:tracePt t="64163" x="3009900" y="5422900"/>
          <p14:tracePt t="64168" x="3003550" y="5422900"/>
          <p14:tracePt t="64174" x="2984500" y="5422900"/>
          <p14:tracePt t="64181" x="2971800" y="5416550"/>
          <p14:tracePt t="64188" x="2946400" y="5416550"/>
          <p14:tracePt t="64195" x="2921000" y="5416550"/>
          <p14:tracePt t="64202" x="2895600" y="5410200"/>
          <p14:tracePt t="64209" x="2863850" y="5410200"/>
          <p14:tracePt t="64216" x="2832100" y="5403850"/>
          <p14:tracePt t="64223" x="2794000" y="5403850"/>
          <p14:tracePt t="64230" x="2762250" y="5397500"/>
          <p14:tracePt t="64237" x="2717800" y="5391150"/>
          <p14:tracePt t="64244" x="2673350" y="5391150"/>
          <p14:tracePt t="64251" x="2635250" y="5391150"/>
          <p14:tracePt t="64258" x="2578100" y="5384800"/>
          <p14:tracePt t="64265" x="2508250" y="5384800"/>
          <p14:tracePt t="64272" x="2444750" y="5378450"/>
          <p14:tracePt t="64279" x="2374900" y="5378450"/>
          <p14:tracePt t="64286" x="2298700" y="5372100"/>
          <p14:tracePt t="64293" x="2228850" y="5372100"/>
          <p14:tracePt t="64299" x="2171700" y="5372100"/>
          <p14:tracePt t="64306" x="2120900" y="5372100"/>
          <p14:tracePt t="64313" x="2082800" y="5372100"/>
          <p14:tracePt t="64320" x="2044700" y="5372100"/>
          <p14:tracePt t="64327" x="2019300" y="5372100"/>
          <p14:tracePt t="64334" x="1993900" y="5372100"/>
          <p14:tracePt t="64341" x="1981200" y="5372100"/>
          <p14:tracePt t="64348" x="1974850" y="5378450"/>
          <p14:tracePt t="64355" x="1968500" y="5378450"/>
          <p14:tracePt t="64404" x="1968500" y="5384800"/>
          <p14:tracePt t="64409" x="1968500" y="5391150"/>
          <p14:tracePt t="64418" x="1968500" y="5397500"/>
          <p14:tracePt t="64427" x="1968500" y="5403850"/>
          <p14:tracePt t="64435" x="1968500" y="5410200"/>
          <p14:tracePt t="64440" x="1968500" y="5416550"/>
          <p14:tracePt t="64446" x="1968500" y="5422900"/>
          <p14:tracePt t="64448" x="1962150" y="5422900"/>
          <p14:tracePt t="64455" x="1962150" y="5429250"/>
          <p14:tracePt t="64461" x="1962150" y="5435600"/>
          <p14:tracePt t="64466" x="1962150" y="5441950"/>
          <p14:tracePt t="64473" x="1962150" y="5448300"/>
          <p14:tracePt t="64480" x="1962150" y="5461000"/>
          <p14:tracePt t="64487" x="1962150" y="5473700"/>
          <p14:tracePt t="64494" x="1968500" y="5499100"/>
          <p14:tracePt t="64501" x="1981200" y="5518150"/>
          <p14:tracePt t="64508" x="1993900" y="5543550"/>
          <p14:tracePt t="64515" x="2012950" y="5562600"/>
          <p14:tracePt t="64522" x="2038350" y="5575300"/>
          <p14:tracePt t="64529" x="2057400" y="5588000"/>
          <p14:tracePt t="64536" x="2082800" y="5600700"/>
          <p14:tracePt t="64543" x="2101850" y="5607050"/>
          <p14:tracePt t="64550" x="2114550" y="5613400"/>
          <p14:tracePt t="64557" x="2133600" y="5619750"/>
          <p14:tracePt t="64563" x="2139950" y="5619750"/>
          <p14:tracePt t="64570" x="2146300" y="5619750"/>
          <p14:tracePt t="64577" x="2152650" y="5626100"/>
          <p14:tracePt t="64652" x="2159000" y="5626100"/>
          <p14:tracePt t="64716" x="2165350" y="5626100"/>
          <p14:tracePt t="64721" x="2171700" y="5626100"/>
          <p14:tracePt t="64725" x="2178050" y="5626100"/>
          <p14:tracePt t="64730" x="2190750" y="5626100"/>
          <p14:tracePt t="64737" x="2203450" y="5619750"/>
          <p14:tracePt t="64744" x="2228850" y="5613400"/>
          <p14:tracePt t="64751" x="2254250" y="5613400"/>
          <p14:tracePt t="64758" x="2286000" y="5607050"/>
          <p14:tracePt t="64765" x="2317750" y="5607050"/>
          <p14:tracePt t="64772" x="2355850" y="5600700"/>
          <p14:tracePt t="64779" x="2406650" y="5600700"/>
          <p14:tracePt t="64786" x="2451100" y="5588000"/>
          <p14:tracePt t="64793" x="2501900" y="5588000"/>
          <p14:tracePt t="64800" x="2565400" y="5581650"/>
          <p14:tracePt t="64807" x="2635250" y="5575300"/>
          <p14:tracePt t="64813" x="2717800" y="5575300"/>
          <p14:tracePt t="64820" x="2806700" y="5575300"/>
          <p14:tracePt t="64827" x="2901950" y="5575300"/>
          <p14:tracePt t="64834" x="3016250" y="5575300"/>
          <p14:tracePt t="64841" x="3136900" y="5575300"/>
          <p14:tracePt t="64848" x="3270250" y="5575300"/>
          <p14:tracePt t="64855" x="3397250" y="5575300"/>
          <p14:tracePt t="64862" x="3530600" y="5568950"/>
          <p14:tracePt t="64869" x="3670300" y="5568950"/>
          <p14:tracePt t="64876" x="3803650" y="5568950"/>
          <p14:tracePt t="64883" x="3930650" y="5568950"/>
          <p14:tracePt t="64890" x="4064000" y="5568950"/>
          <p14:tracePt t="64897" x="4191000" y="5568950"/>
          <p14:tracePt t="64904" x="4305300" y="5568950"/>
          <p14:tracePt t="64910" x="4419600" y="5575300"/>
          <p14:tracePt t="64918" x="4527550" y="5581650"/>
          <p14:tracePt t="64924" x="4622800" y="5588000"/>
          <p14:tracePt t="64931" x="4724400" y="5600700"/>
          <p14:tracePt t="64938" x="4806950" y="5607050"/>
          <p14:tracePt t="64945" x="4870450" y="5619750"/>
          <p14:tracePt t="64952" x="4927600" y="5626100"/>
          <p14:tracePt t="64959" x="4965700" y="5632450"/>
          <p14:tracePt t="64966" x="4997450" y="5638800"/>
          <p14:tracePt t="64973" x="5016500" y="5645150"/>
          <p14:tracePt t="64980" x="5029200" y="5651500"/>
          <p14:tracePt t="64987" x="5035550" y="5657850"/>
          <p14:tracePt t="65146" x="5041900" y="5651500"/>
          <p14:tracePt t="65149" x="5041900" y="5645150"/>
          <p14:tracePt t="65154" x="5054600" y="5626100"/>
          <p14:tracePt t="65161" x="5073650" y="5594350"/>
          <p14:tracePt t="65168" x="5092700" y="5556250"/>
          <p14:tracePt t="65175" x="5111750" y="5511800"/>
          <p14:tracePt t="65181" x="5137150" y="5473700"/>
          <p14:tracePt t="65188" x="5168900" y="5429250"/>
          <p14:tracePt t="65196" x="5200650" y="5391150"/>
          <p14:tracePt t="65202" x="5232400" y="5365750"/>
          <p14:tracePt t="65209" x="5264150" y="5334000"/>
          <p14:tracePt t="65216" x="5302250" y="5302250"/>
          <p14:tracePt t="65223" x="5340350" y="5283200"/>
          <p14:tracePt t="65230" x="5378450" y="5264150"/>
          <p14:tracePt t="65237" x="5416550" y="5251450"/>
          <p14:tracePt t="65244" x="5448300" y="5245100"/>
          <p14:tracePt t="65251" x="5480050" y="5238750"/>
          <p14:tracePt t="65258" x="5518150" y="5238750"/>
          <p14:tracePt t="65265" x="5562600" y="5238750"/>
          <p14:tracePt t="65272" x="5619750" y="5238750"/>
          <p14:tracePt t="65279" x="5683250" y="5257800"/>
          <p14:tracePt t="65286" x="5746750" y="5276850"/>
          <p14:tracePt t="65293" x="5822950" y="5308600"/>
          <p14:tracePt t="65300" x="5892800" y="5340350"/>
          <p14:tracePt t="65307" x="5962650" y="5372100"/>
          <p14:tracePt t="65313" x="6026150" y="5403850"/>
          <p14:tracePt t="65320" x="6083300" y="5435600"/>
          <p14:tracePt t="65327" x="6127750" y="5467350"/>
          <p14:tracePt t="65334" x="6159500" y="5486400"/>
          <p14:tracePt t="65341" x="6184900" y="5511800"/>
          <p14:tracePt t="65348" x="6216650" y="5543550"/>
          <p14:tracePt t="65355" x="6229350" y="5568950"/>
          <p14:tracePt t="65362" x="6248400" y="5594350"/>
          <p14:tracePt t="65369" x="6267450" y="5626100"/>
          <p14:tracePt t="65376" x="6273800" y="5651500"/>
          <p14:tracePt t="65383" x="6292850" y="5676900"/>
          <p14:tracePt t="65390" x="6299200" y="5702300"/>
          <p14:tracePt t="65397" x="6305550" y="5721350"/>
          <p14:tracePt t="65404" x="6311900" y="5740400"/>
          <p14:tracePt t="65411" x="6318250" y="5753100"/>
          <p14:tracePt t="65417" x="6318250" y="5759450"/>
          <p14:tracePt t="65425" x="6318250" y="5765800"/>
          <p14:tracePt t="65433" x="6324600" y="5765800"/>
          <p14:tracePt t="66232" x="6318250" y="5759450"/>
          <p14:tracePt t="66233" x="6311900" y="5753100"/>
          <p14:tracePt t="66237" x="6299200" y="5740400"/>
          <p14:tracePt t="66244" x="6229350" y="5676900"/>
          <p14:tracePt t="66251" x="6121400" y="5607050"/>
          <p14:tracePt t="66258" x="5981700" y="5530850"/>
          <p14:tracePt t="66265" x="5791200" y="5448300"/>
          <p14:tracePt t="66272" x="5588000" y="5365750"/>
          <p14:tracePt t="66279" x="5346700" y="5289550"/>
          <p14:tracePt t="66286" x="5092700" y="5226050"/>
          <p14:tracePt t="66293" x="4806950" y="5156200"/>
          <p14:tracePt t="66294" x="4768850" y="5149850"/>
          <p14:tracePt t="66299" x="4521200" y="5099050"/>
          <p14:tracePt t="66307" x="4260850" y="5060950"/>
          <p14:tracePt t="66313" x="4006850" y="5029200"/>
          <p14:tracePt t="66320" x="3790950" y="5029200"/>
          <p14:tracePt t="66327" x="3606800" y="5029200"/>
          <p14:tracePt t="66334" x="3473450" y="5048250"/>
          <p14:tracePt t="66341" x="3321050" y="5086350"/>
          <p14:tracePt t="66348" x="3181350" y="5130800"/>
          <p14:tracePt t="66355" x="3067050" y="5175250"/>
          <p14:tracePt t="66362" x="2959100" y="5219700"/>
          <p14:tracePt t="66369" x="2870200" y="5270500"/>
          <p14:tracePt t="66376" x="2806700" y="5314950"/>
          <p14:tracePt t="66383" x="2749550" y="5353050"/>
          <p14:tracePt t="66390" x="2705100" y="5397500"/>
          <p14:tracePt t="66397" x="2673350" y="5422900"/>
          <p14:tracePt t="66404" x="2647950" y="5454650"/>
          <p14:tracePt t="66411" x="2616200" y="5486400"/>
          <p14:tracePt t="66418" x="2584450" y="5511800"/>
          <p14:tracePt t="66425" x="2552700" y="5530850"/>
          <p14:tracePt t="66431" x="2520950" y="5549900"/>
          <p14:tracePt t="66438" x="2495550" y="5568950"/>
          <p14:tracePt t="66445" x="2476500" y="5581650"/>
          <p14:tracePt t="66452" x="2451100" y="5594350"/>
          <p14:tracePt t="66459" x="2438400" y="5607050"/>
          <p14:tracePt t="66466" x="2432050" y="5607050"/>
          <p14:tracePt t="66473" x="2425700" y="5613400"/>
          <p14:tracePt t="66526" x="2419350" y="5613400"/>
          <p14:tracePt t="66532" x="2419350" y="5619750"/>
          <p14:tracePt t="66571" x="2425700" y="5619750"/>
          <p14:tracePt t="66573" x="2432050" y="5619750"/>
          <p14:tracePt t="66577" x="2451100" y="5619750"/>
          <p14:tracePt t="66584" x="2501900" y="5619750"/>
          <p14:tracePt t="66591" x="2571750" y="5626100"/>
          <p14:tracePt t="66598" x="2660650" y="5626100"/>
          <p14:tracePt t="66605" x="2774950" y="5626100"/>
          <p14:tracePt t="66612" x="2914650" y="5607050"/>
          <p14:tracePt t="66619" x="3067050" y="5594350"/>
          <p14:tracePt t="66626" x="3244850" y="5575300"/>
          <p14:tracePt t="66633" x="3448050" y="5556250"/>
          <p14:tracePt t="66640" x="3663950" y="5530850"/>
          <p14:tracePt t="66647" x="3886200" y="5499100"/>
          <p14:tracePt t="66654" x="4121150" y="5480050"/>
          <p14:tracePt t="66661" x="4356100" y="5448300"/>
          <p14:tracePt t="66668" x="4565650" y="5429250"/>
          <p14:tracePt t="66674" x="4756150" y="5403850"/>
          <p14:tracePt t="66681" x="4940300" y="5384800"/>
          <p14:tracePt t="66688" x="5092700" y="5372100"/>
          <p14:tracePt t="66695" x="5213350" y="5353050"/>
          <p14:tracePt t="66702" x="5314950" y="5353050"/>
          <p14:tracePt t="66709" x="5416550" y="5340350"/>
          <p14:tracePt t="66716" x="5505450" y="5334000"/>
          <p14:tracePt t="66723" x="5581650" y="5334000"/>
          <p14:tracePt t="66730" x="5657850" y="5334000"/>
          <p14:tracePt t="66737" x="5715000" y="5334000"/>
          <p14:tracePt t="66744" x="5759450" y="5340350"/>
          <p14:tracePt t="66751" x="5791200" y="5353050"/>
          <p14:tracePt t="66758" x="5822950" y="5365750"/>
          <p14:tracePt t="66765" x="5842000" y="5372100"/>
          <p14:tracePt t="66772" x="5861050" y="5384800"/>
          <p14:tracePt t="66779" x="5886450" y="5397500"/>
          <p14:tracePt t="66786" x="5905500" y="5416550"/>
          <p14:tracePt t="66793" x="5930900" y="5435600"/>
          <p14:tracePt t="66799" x="5956300" y="5454650"/>
          <p14:tracePt t="66806" x="5975350" y="5473700"/>
          <p14:tracePt t="66813" x="5994400" y="5492750"/>
          <p14:tracePt t="66820" x="6013450" y="5518150"/>
          <p14:tracePt t="66827" x="6032500" y="5530850"/>
          <p14:tracePt t="66834" x="6045200" y="5549900"/>
          <p14:tracePt t="66841" x="6057900" y="5562600"/>
          <p14:tracePt t="66848" x="6064250" y="5575300"/>
          <p14:tracePt t="66855" x="6070600" y="5581650"/>
          <p14:tracePt t="66862" x="6076950" y="5588000"/>
          <p14:tracePt t="66869" x="6076950" y="5594350"/>
          <p14:tracePt t="66894" x="6083300" y="5594350"/>
          <p14:tracePt t="66918" x="6083300" y="5600700"/>
          <p14:tracePt t="66932" x="6083300" y="5607050"/>
          <p14:tracePt t="67087" x="6089650" y="5607050"/>
          <p14:tracePt t="67566" x="6083300" y="5607050"/>
          <p14:tracePt t="67570" x="6083300" y="5613400"/>
          <p14:tracePt t="67573" x="6083300" y="5619750"/>
          <p14:tracePt t="67577" x="6076950" y="5626100"/>
          <p14:tracePt t="67584" x="6076950" y="5664200"/>
          <p14:tracePt t="67591" x="6076950" y="5708650"/>
          <p14:tracePt t="67598" x="6076950" y="5778500"/>
          <p14:tracePt t="67907" x="6076950" y="5772150"/>
          <p14:tracePt t="67918" x="6083300" y="5765800"/>
          <p14:tracePt t="67918" x="6089650" y="5765800"/>
          <p14:tracePt t="67924" x="6115050" y="5753100"/>
          <p14:tracePt t="67931" x="6146800" y="5746750"/>
          <p14:tracePt t="67938" x="6191250" y="5746750"/>
          <p14:tracePt t="67945" x="6242050" y="5746750"/>
          <p14:tracePt t="67952" x="6280150" y="5753100"/>
          <p14:tracePt t="67959" x="6324600" y="5765800"/>
          <p14:tracePt t="67966" x="6356350" y="5772150"/>
          <p14:tracePt t="67973" x="6381750" y="5778500"/>
          <p14:tracePt t="67980" x="6400800" y="5784850"/>
          <p14:tracePt t="67987" x="6413500" y="5791200"/>
          <p14:tracePt t="67994" x="6419850" y="5791200"/>
          <p14:tracePt t="68232" x="6426200" y="5791200"/>
          <p14:tracePt t="68234" x="6432550" y="5784850"/>
          <p14:tracePt t="68237" x="6464300" y="5765800"/>
          <p14:tracePt t="68244" x="6559550" y="5689600"/>
          <p14:tracePt t="68251" x="6737350" y="5568950"/>
          <p14:tracePt t="68258" x="6940550" y="5441950"/>
          <p14:tracePt t="68265" x="7169150" y="5314950"/>
          <p14:tracePt t="68272" x="7385050" y="5187950"/>
          <p14:tracePt t="68279" x="7581900" y="5048250"/>
          <p14:tracePt t="68286" x="7778750" y="4876800"/>
          <p14:tracePt t="68292" x="7962900" y="4648200"/>
          <p14:tracePt t="68299" x="8159750" y="4381500"/>
          <p14:tracePt t="68306" x="8350250" y="4102100"/>
          <p14:tracePt t="68313" x="8509000" y="3771900"/>
          <p14:tracePt t="68320" x="8648700" y="3371850"/>
          <p14:tracePt t="68327" x="8731250" y="2921000"/>
          <p14:tracePt t="68334" x="8775700" y="2527300"/>
          <p14:tracePt t="68341" x="8801100" y="2057400"/>
          <p14:tracePt t="68348" x="8801100" y="1651000"/>
          <p14:tracePt t="68355" x="8782050" y="1314450"/>
          <p14:tracePt t="68362" x="8737600" y="1041400"/>
          <p14:tracePt t="68369" x="8674100" y="800100"/>
          <p14:tracePt t="68376" x="8604250" y="609600"/>
          <p14:tracePt t="68383" x="8521700" y="419100"/>
          <p14:tracePt t="68390" x="8426450" y="260350"/>
          <p14:tracePt t="68397" x="8318500" y="114300"/>
          <p14:tracePt t="68404" x="8210550" y="6350"/>
          <p14:tracePt t="68411" x="8083550" y="0"/>
          <p14:tracePt t="68418" x="7943850" y="0"/>
          <p14:tracePt t="68424" x="7797800" y="0"/>
          <p14:tracePt t="68432" x="7639050" y="0"/>
          <p14:tracePt t="68438" x="7486650" y="0"/>
          <p14:tracePt t="68445" x="7327900" y="0"/>
          <p14:tracePt t="68452" x="7200900" y="0"/>
          <p14:tracePt t="68459" x="7010400" y="0"/>
          <p14:tracePt t="68466" x="6864350" y="0"/>
          <p14:tracePt t="68473" x="6686550" y="0"/>
          <p14:tracePt t="68480" x="6496050" y="0"/>
          <p14:tracePt t="68487" x="6280150" y="25400"/>
          <p14:tracePt t="68494" x="6076950" y="44450"/>
          <p14:tracePt t="68501" x="5861050" y="69850"/>
          <p14:tracePt t="68508" x="5670550" y="101600"/>
          <p14:tracePt t="68515" x="5505450" y="139700"/>
          <p14:tracePt t="68522" x="5365750" y="177800"/>
          <p14:tracePt t="68529" x="5238750" y="215900"/>
          <p14:tracePt t="68536" x="5137150" y="254000"/>
          <p14:tracePt t="68543" x="5048250" y="279400"/>
          <p14:tracePt t="68550" x="4972050" y="311150"/>
          <p14:tracePt t="68557" x="4895850" y="336550"/>
          <p14:tracePt t="68563" x="4838700" y="361950"/>
          <p14:tracePt t="68570" x="4787900" y="387350"/>
          <p14:tracePt t="68577" x="4749800" y="406400"/>
          <p14:tracePt t="68584" x="4730750" y="419100"/>
          <p14:tracePt t="68591" x="4718050" y="425450"/>
          <p14:tracePt t="68688" x="4718050" y="431800"/>
          <p14:tracePt t="68709" x="4718050" y="438150"/>
          <p14:tracePt t="68711" x="4724400" y="438150"/>
          <p14:tracePt t="68716" x="4737100" y="444500"/>
          <p14:tracePt t="68723" x="4768850" y="469900"/>
          <p14:tracePt t="68730" x="4806950" y="501650"/>
          <p14:tracePt t="68737" x="4870450" y="539750"/>
          <p14:tracePt t="68744" x="4933950" y="590550"/>
          <p14:tracePt t="68751" x="4997450" y="641350"/>
          <p14:tracePt t="68758" x="5086350" y="704850"/>
          <p14:tracePt t="68765" x="5162550" y="774700"/>
          <p14:tracePt t="68772" x="5238750" y="850900"/>
          <p14:tracePt t="68779" x="5321300" y="927100"/>
          <p14:tracePt t="68786" x="5403850" y="1009650"/>
          <p14:tracePt t="68793" x="5492750" y="1098550"/>
          <p14:tracePt t="68799" x="5568950" y="1181100"/>
          <p14:tracePt t="68806" x="5651500" y="1289050"/>
          <p14:tracePt t="68813" x="5721350" y="1397000"/>
          <p14:tracePt t="68820" x="5784850" y="1504950"/>
          <p14:tracePt t="68827" x="5835650" y="1600200"/>
          <p14:tracePt t="68834" x="5873750" y="1682750"/>
          <p14:tracePt t="68841" x="5899150" y="1752600"/>
          <p14:tracePt t="68848" x="5918200" y="1816100"/>
          <p14:tracePt t="68855" x="5943600" y="1879600"/>
          <p14:tracePt t="68862" x="5956300" y="1917700"/>
          <p14:tracePt t="68869" x="5962650" y="1943100"/>
          <p14:tracePt t="68876" x="5962650" y="1962150"/>
          <p14:tracePt t="68883" x="5969000" y="1968500"/>
          <p14:tracePt t="68965" x="5969000" y="1974850"/>
          <p14:tracePt t="68968" x="5969000" y="1981200"/>
          <p14:tracePt t="68973" x="5969000" y="1993900"/>
          <p14:tracePt t="68980" x="5975350" y="2032000"/>
          <p14:tracePt t="68987" x="5981700" y="2082800"/>
          <p14:tracePt t="68994" x="5981700" y="2133600"/>
          <p14:tracePt t="69001" x="5994400" y="2197100"/>
          <p14:tracePt t="69008" x="6000750" y="2266950"/>
          <p14:tracePt t="69015" x="6013450" y="2330450"/>
          <p14:tracePt t="69022" x="6026150" y="2413000"/>
          <p14:tracePt t="69029" x="6038850" y="2495550"/>
          <p14:tracePt t="69036" x="6051550" y="2565400"/>
          <p14:tracePt t="69043" x="6070600" y="2635250"/>
          <p14:tracePt t="69049" x="6083300" y="2698750"/>
          <p14:tracePt t="69056" x="6096000" y="2736850"/>
          <p14:tracePt t="69063" x="6102350" y="2755900"/>
          <p14:tracePt t="69071" x="6102350" y="2762250"/>
          <p14:tracePt t="69112" x="6102350" y="2755900"/>
          <p14:tracePt t="69115" x="6102350" y="2749550"/>
          <p14:tracePt t="69119" x="6102350" y="2743200"/>
          <p14:tracePt t="69126" x="6102350" y="2724150"/>
          <p14:tracePt t="69133" x="6102350" y="2705100"/>
          <p14:tracePt t="69140" x="6108700" y="2673350"/>
          <p14:tracePt t="69147" x="6115050" y="2641600"/>
          <p14:tracePt t="69154" x="6121400" y="2603500"/>
          <p14:tracePt t="69161" x="6134100" y="2552700"/>
          <p14:tracePt t="69167" x="6153150" y="2501900"/>
          <p14:tracePt t="69174" x="6172200" y="2451100"/>
          <p14:tracePt t="69181" x="6197600" y="2406650"/>
          <p14:tracePt t="69188" x="6216650" y="2374900"/>
          <p14:tracePt t="69195" x="6248400" y="2343150"/>
          <p14:tracePt t="69202" x="6273800" y="2317750"/>
          <p14:tracePt t="69209" x="6305550" y="2292350"/>
          <p14:tracePt t="69216" x="6337300" y="2266950"/>
          <p14:tracePt t="69223" x="6375400" y="2247900"/>
          <p14:tracePt t="69230" x="6407150" y="2228850"/>
          <p14:tracePt t="69237" x="6438900" y="2216150"/>
          <p14:tracePt t="69244" x="6470650" y="2209800"/>
          <p14:tracePt t="69251" x="6496050" y="2209800"/>
          <p14:tracePt t="69258" x="6521450" y="2203450"/>
          <p14:tracePt t="69265" x="6553200" y="2203450"/>
          <p14:tracePt t="69272" x="6584950" y="2203450"/>
          <p14:tracePt t="69279" x="6623050" y="2209800"/>
          <p14:tracePt t="69286" x="6661150" y="2222500"/>
          <p14:tracePt t="69293" x="6711950" y="2241550"/>
          <p14:tracePt t="69294" x="6718300" y="2247900"/>
          <p14:tracePt t="69299" x="6762750" y="2266950"/>
          <p14:tracePt t="69306" x="6819900" y="2298700"/>
          <p14:tracePt t="69313" x="6883400" y="2343150"/>
          <p14:tracePt t="69320" x="6953250" y="2393950"/>
          <p14:tracePt t="69327" x="7016750" y="2438400"/>
          <p14:tracePt t="69334" x="7080250" y="2495550"/>
          <p14:tracePt t="69341" x="7150100" y="2552700"/>
          <p14:tracePt t="69348" x="7213600" y="2609850"/>
          <p14:tracePt t="69355" x="7270750" y="2667000"/>
          <p14:tracePt t="69362" x="7327900" y="2730500"/>
          <p14:tracePt t="69369" x="7372350" y="2781300"/>
          <p14:tracePt t="69376" x="7423150" y="2844800"/>
          <p14:tracePt t="69383" x="7473950" y="2901950"/>
          <p14:tracePt t="69390" x="7524750" y="2965450"/>
          <p14:tracePt t="69397" x="7581900" y="3035300"/>
          <p14:tracePt t="69404" x="7639050" y="3105150"/>
          <p14:tracePt t="69411" x="7683500" y="3168650"/>
          <p14:tracePt t="69418" x="7727950" y="3225800"/>
          <p14:tracePt t="69424" x="7759700" y="3270250"/>
          <p14:tracePt t="69431" x="7791450" y="3314700"/>
          <p14:tracePt t="69438" x="7816850" y="3346450"/>
          <p14:tracePt t="69445" x="7835900" y="3371850"/>
          <p14:tracePt t="69452" x="7848600" y="3390900"/>
          <p14:tracePt t="69459" x="7867650" y="3416300"/>
          <p14:tracePt t="69466" x="7886700" y="3441700"/>
          <p14:tracePt t="69473" x="7899400" y="3460750"/>
          <p14:tracePt t="69480" x="7912100" y="3479800"/>
          <p14:tracePt t="69487" x="7918450" y="3492500"/>
          <p14:tracePt t="69494" x="7924800" y="3498850"/>
          <p14:tracePt t="69501" x="7931150" y="3505200"/>
          <p14:tracePt t="69979" x="7931150" y="3511550"/>
          <p14:tracePt t="69979" x="7924800" y="3511550"/>
          <p14:tracePt t="69982" x="7918450" y="3511550"/>
          <p14:tracePt t="69987" x="7899400" y="3511550"/>
          <p14:tracePt t="69994" x="7848600" y="3511550"/>
          <p14:tracePt t="70001" x="7791450" y="3517900"/>
          <p14:tracePt t="70008" x="7734300" y="3517900"/>
          <p14:tracePt t="70015" x="7670800" y="3524250"/>
          <p14:tracePt t="70022" x="7600950" y="3530600"/>
          <p14:tracePt t="70029" x="7524750" y="3536950"/>
          <p14:tracePt t="70036" x="7448550" y="3543300"/>
          <p14:tracePt t="70043" x="7372350" y="3549650"/>
          <p14:tracePt t="70050" x="7302500" y="3556000"/>
          <p14:tracePt t="70056" x="7239000" y="3562350"/>
          <p14:tracePt t="70063" x="7175500" y="3568700"/>
          <p14:tracePt t="70070" x="7112000" y="3568700"/>
          <p14:tracePt t="70077" x="7061200" y="3575050"/>
          <p14:tracePt t="70084" x="7016750" y="3581400"/>
          <p14:tracePt t="70091" x="6985000" y="3581400"/>
          <p14:tracePt t="70098" x="6953250" y="3581400"/>
          <p14:tracePt t="70105" x="6921500" y="3581400"/>
          <p14:tracePt t="70112" x="6896100" y="3587750"/>
          <p14:tracePt t="70119" x="6870700" y="3587750"/>
          <p14:tracePt t="70126" x="6845300" y="3587750"/>
          <p14:tracePt t="70133" x="6813550" y="3594100"/>
          <p14:tracePt t="70140" x="6781800" y="3594100"/>
          <p14:tracePt t="70147" x="6756400" y="3594100"/>
          <p14:tracePt t="70154" x="6724650" y="3594100"/>
          <p14:tracePt t="70161" x="6692900" y="3600450"/>
          <p14:tracePt t="70168" x="6654800" y="3606800"/>
          <p14:tracePt t="70175" x="6616700" y="3606800"/>
          <p14:tracePt t="70182" x="6578600" y="3613150"/>
          <p14:tracePt t="70188" x="6540500" y="3619500"/>
          <p14:tracePt t="70195" x="6515100" y="3625850"/>
          <p14:tracePt t="70202" x="6489700" y="3625850"/>
          <p14:tracePt t="70209" x="6477000" y="3632200"/>
          <p14:tracePt t="70216" x="6470650" y="3632200"/>
          <p14:tracePt t="70910" x="6464300" y="3632200"/>
          <p14:tracePt t="70919" x="6457950" y="3632200"/>
          <p14:tracePt t="70953" x="6451600" y="3632200"/>
          <p14:tracePt t="70994" x="6445250" y="3632200"/>
          <p14:tracePt t="71014" x="6438900" y="3632200"/>
          <p14:tracePt t="71034" x="6432550" y="3632200"/>
          <p14:tracePt t="71043" x="6426200" y="3632200"/>
          <p14:tracePt t="71058" x="6419850" y="3632200"/>
          <p14:tracePt t="71070" x="6419850" y="3625850"/>
          <p14:tracePt t="71072" x="6413500" y="3625850"/>
          <p14:tracePt t="71093" x="6407150" y="3625850"/>
          <p14:tracePt t="71102" x="6400800" y="3625850"/>
          <p14:tracePt t="71133" x="6394450" y="3625850"/>
          <p14:tracePt t="76134" x="6388100" y="3625850"/>
          <p14:tracePt t="76137" x="6381750" y="3625850"/>
          <p14:tracePt t="76140" x="6375400" y="3625850"/>
          <p14:tracePt t="76147" x="6356350" y="3625850"/>
          <p14:tracePt t="76154" x="6337300" y="3625850"/>
          <p14:tracePt t="76161" x="6324600" y="3625850"/>
          <p14:tracePt t="76168" x="6318250" y="3625850"/>
          <p14:tracePt t="76561" x="6318250" y="3619500"/>
          <p14:tracePt t="76840" x="6318250" y="3613150"/>
          <p14:tracePt t="76852" x="6311900" y="3613150"/>
          <p14:tracePt t="76866" x="6311900" y="3606800"/>
          <p14:tracePt t="76874" x="6305550" y="3606800"/>
          <p14:tracePt t="76881" x="6305550" y="3600450"/>
          <p14:tracePt t="76883" x="6299200" y="3600450"/>
          <p14:tracePt t="76887" x="6299200" y="3594100"/>
          <p14:tracePt t="76890" x="6299200" y="3587750"/>
          <p14:tracePt t="76897" x="6305550" y="3568700"/>
          <p14:tracePt t="76904" x="6318250" y="3530600"/>
          <p14:tracePt t="76911" x="6337300" y="3492500"/>
          <p14:tracePt t="76918" x="6350000" y="3467100"/>
          <p14:tracePt t="76925" x="6362700" y="3441700"/>
          <p14:tracePt t="76931" x="6375400" y="3422650"/>
          <p14:tracePt t="76938" x="6375400" y="3403600"/>
          <p14:tracePt t="76945" x="6388100" y="3390900"/>
          <p14:tracePt t="76952" x="6394450" y="3378200"/>
          <p14:tracePt t="76959" x="6407150" y="3365500"/>
          <p14:tracePt t="76973" x="6407150" y="3359150"/>
          <p14:tracePt t="77186" x="6407150" y="3352800"/>
          <p14:tracePt t="77197" x="6407150" y="3346450"/>
          <p14:tracePt t="77199" x="6407150" y="3340100"/>
          <p14:tracePt t="77202" x="6407150" y="3327400"/>
          <p14:tracePt t="77209" x="6413500" y="3289300"/>
          <p14:tracePt t="77216" x="6419850" y="3238500"/>
          <p14:tracePt t="77223" x="6432550" y="3181350"/>
          <p14:tracePt t="77230" x="6432550" y="3111500"/>
          <p14:tracePt t="77237" x="6432550" y="3041650"/>
          <p14:tracePt t="77245" x="6419850" y="2946400"/>
          <p14:tracePt t="77251" x="6407150" y="2832100"/>
          <p14:tracePt t="77258" x="6381750" y="2698750"/>
          <p14:tracePt t="77265" x="6362700" y="2565400"/>
          <p14:tracePt t="77272" x="6337300" y="2438400"/>
          <p14:tracePt t="77279" x="6311900" y="2324100"/>
          <p14:tracePt t="77286" x="6280150" y="2216150"/>
          <p14:tracePt t="77293" x="6248400" y="2114550"/>
          <p14:tracePt t="77293" x="6248400" y="2108200"/>
          <p14:tracePt t="77299" x="6210300" y="2012950"/>
          <p14:tracePt t="77306" x="6165850" y="1911350"/>
          <p14:tracePt t="77313" x="6121400" y="1816100"/>
          <p14:tracePt t="77320" x="6076950" y="1733550"/>
          <p14:tracePt t="77327" x="6038850" y="1657350"/>
          <p14:tracePt t="77334" x="6007100" y="1612900"/>
          <p14:tracePt t="77341" x="5988050" y="1574800"/>
          <p14:tracePt t="77348" x="5969000" y="1543050"/>
          <p14:tracePt t="77355" x="5956300" y="1524000"/>
          <p14:tracePt t="77362" x="5949950" y="1511300"/>
          <p14:tracePt t="77369" x="5943600" y="1504950"/>
          <p14:tracePt t="77376" x="5943600" y="1498600"/>
          <p14:tracePt t="80304" x="5943600" y="1492250"/>
          <p14:tracePt t="80338" x="5937250" y="1492250"/>
          <p14:tracePt t="80340" x="5924550" y="1485900"/>
          <p14:tracePt t="80343" x="5918200" y="1479550"/>
          <p14:tracePt t="80348" x="5867400" y="1460500"/>
          <p14:tracePt t="80355" x="5746750" y="1422400"/>
          <p14:tracePt t="80362" x="5543550" y="1377950"/>
          <p14:tracePt t="80369" x="5302250" y="1327150"/>
          <p14:tracePt t="80376" x="5041900" y="1270000"/>
          <p14:tracePt t="80383" x="4756150" y="1206500"/>
          <p14:tracePt t="80390" x="4451350" y="1143000"/>
          <p14:tracePt t="80397" x="4127500" y="1079500"/>
          <p14:tracePt t="80404" x="3790950" y="1016000"/>
          <p14:tracePt t="80411" x="3454400" y="958850"/>
          <p14:tracePt t="80418" x="3111500" y="908050"/>
          <p14:tracePt t="80425" x="2806700" y="857250"/>
          <p14:tracePt t="80431" x="2501900" y="812800"/>
          <p14:tracePt t="80438" x="2235200" y="768350"/>
          <p14:tracePt t="80445" x="2006600" y="742950"/>
          <p14:tracePt t="80453" x="1822450" y="711200"/>
          <p14:tracePt t="80459" x="1676400" y="679450"/>
          <p14:tracePt t="80466" x="1574800" y="660400"/>
          <p14:tracePt t="80473" x="1511300" y="647700"/>
          <p14:tracePt t="80480" x="1466850" y="635000"/>
          <p14:tracePt t="80487" x="1441450" y="628650"/>
          <p14:tracePt t="80541" x="1435100" y="622300"/>
          <p14:tracePt t="80542" x="1428750" y="622300"/>
          <p14:tracePt t="80544" x="1422400" y="622300"/>
          <p14:tracePt t="80550" x="1409700" y="622300"/>
          <p14:tracePt t="80556" x="1371600" y="615950"/>
          <p14:tracePt t="80563" x="1320800" y="615950"/>
          <p14:tracePt t="80570" x="1244600" y="615950"/>
          <p14:tracePt t="80577" x="1168400" y="615950"/>
          <p14:tracePt t="80584" x="1079500" y="628650"/>
          <p14:tracePt t="80591" x="996950" y="635000"/>
          <p14:tracePt t="80598" x="933450" y="635000"/>
          <p14:tracePt t="80605" x="876300" y="641350"/>
          <p14:tracePt t="80612" x="825500" y="641350"/>
          <p14:tracePt t="80619" x="793750" y="641350"/>
          <p14:tracePt t="80626" x="768350" y="641350"/>
          <p14:tracePt t="80633" x="749300" y="641350"/>
          <p14:tracePt t="80640" x="723900" y="635000"/>
          <p14:tracePt t="80647" x="704850" y="628650"/>
          <p14:tracePt t="80654" x="692150" y="628650"/>
          <p14:tracePt t="80661" x="679450" y="622300"/>
          <p14:tracePt t="80668" x="673100" y="622300"/>
          <p14:tracePt t="80729" x="673100" y="615950"/>
          <p14:tracePt t="80729" x="673100" y="609600"/>
          <p14:tracePt t="80733" x="673100" y="603250"/>
          <p14:tracePt t="80737" x="666750" y="596900"/>
          <p14:tracePt t="80744" x="660400" y="577850"/>
          <p14:tracePt t="80751" x="660400" y="558800"/>
          <p14:tracePt t="80758" x="654050" y="546100"/>
          <p14:tracePt t="80765" x="647700" y="533400"/>
          <p14:tracePt t="80772" x="641350" y="520700"/>
          <p14:tracePt t="80779" x="641350" y="501650"/>
          <p14:tracePt t="80786" x="635000" y="488950"/>
          <p14:tracePt t="80793" x="622300" y="476250"/>
          <p14:tracePt t="80799" x="615950" y="463550"/>
          <p14:tracePt t="80807" x="609600" y="450850"/>
          <p14:tracePt t="80813" x="596900" y="438150"/>
          <p14:tracePt t="80820" x="584200" y="425450"/>
          <p14:tracePt t="80828" x="571500" y="412750"/>
          <p14:tracePt t="80834" x="558800" y="400050"/>
          <p14:tracePt t="80841" x="546100" y="387350"/>
          <p14:tracePt t="80848" x="539750" y="381000"/>
          <p14:tracePt t="80855" x="533400" y="374650"/>
          <p14:tracePt t="80862" x="527050" y="368300"/>
          <p14:tracePt t="80870" x="520700" y="361950"/>
          <p14:tracePt t="80876" x="514350" y="349250"/>
          <p14:tracePt t="80883" x="514350" y="342900"/>
          <p14:tracePt t="80890" x="508000" y="336550"/>
          <p14:tracePt t="80897" x="508000" y="330200"/>
          <p14:tracePt t="80904" x="508000" y="323850"/>
          <p14:tracePt t="80911" x="508000" y="317500"/>
          <p14:tracePt t="80925" x="508000" y="311150"/>
          <p14:tracePt t="80931" x="514350" y="304800"/>
          <p14:tracePt t="80938" x="533400" y="292100"/>
          <p14:tracePt t="80946" x="552450" y="285750"/>
          <p14:tracePt t="80952" x="577850" y="273050"/>
          <p14:tracePt t="81616" x="431800" y="285750"/>
          <p14:tracePt t="81618" x="438150" y="285750"/>
          <p14:tracePt t="81619" x="444500" y="285750"/>
          <p14:tracePt t="81626" x="501650" y="311150"/>
          <p14:tracePt t="81633" x="577850" y="349250"/>
          <p14:tracePt t="81640" x="660400" y="387350"/>
          <p14:tracePt t="81647" x="762000" y="425450"/>
          <p14:tracePt t="81654" x="857250" y="476250"/>
          <p14:tracePt t="81661" x="971550" y="527050"/>
          <p14:tracePt t="81668" x="1066800" y="577850"/>
          <p14:tracePt t="81675" x="1149350" y="622300"/>
          <p14:tracePt t="81681" x="1200150" y="647700"/>
          <p14:tracePt t="81688" x="1225550" y="666750"/>
          <p14:tracePt t="81695" x="1231900" y="673100"/>
          <p14:tracePt t="81833" x="1238250" y="673100"/>
          <p14:tracePt t="81840" x="1244600" y="673100"/>
          <p14:tracePt t="82220" x="1238250" y="673100"/>
          <p14:tracePt t="82222" x="1231900" y="673100"/>
          <p14:tracePt t="82223" x="1225550" y="673100"/>
          <p14:tracePt t="82230" x="1193800" y="673100"/>
          <p14:tracePt t="82237" x="1143000" y="673100"/>
          <p14:tracePt t="82244" x="1085850" y="666750"/>
          <p14:tracePt t="82251" x="1028700" y="666750"/>
          <p14:tracePt t="82258" x="965200" y="660400"/>
          <p14:tracePt t="82265" x="908050" y="654050"/>
          <p14:tracePt t="82272" x="869950" y="641350"/>
          <p14:tracePt t="82279" x="831850" y="635000"/>
          <p14:tracePt t="82286" x="793750" y="628650"/>
          <p14:tracePt t="82293" x="762000" y="609600"/>
          <p14:tracePt t="82300" x="717550" y="590550"/>
          <p14:tracePt t="82307" x="666750" y="565150"/>
          <p14:tracePt t="82313" x="615950" y="539750"/>
          <p14:tracePt t="82321" x="565150" y="514350"/>
          <p14:tracePt t="82327" x="527050" y="488950"/>
          <p14:tracePt t="82334" x="495300" y="476250"/>
          <p14:tracePt t="82341" x="476250" y="457200"/>
          <p14:tracePt t="82348" x="457200" y="450850"/>
          <p14:tracePt t="82355" x="450850" y="444500"/>
          <p14:tracePt t="82362" x="444500" y="444500"/>
          <p14:tracePt t="82402" x="438150" y="444500"/>
          <p14:tracePt t="82406" x="438150" y="438150"/>
          <p14:tracePt t="82409" x="438150" y="431800"/>
          <p14:tracePt t="82411" x="431800" y="431800"/>
          <p14:tracePt t="82418" x="425450" y="431800"/>
          <p14:tracePt t="82425" x="425450" y="425450"/>
          <p14:tracePt t="82432" x="412750" y="419100"/>
          <p14:tracePt t="82438" x="406400" y="412750"/>
          <p14:tracePt t="82446" x="400050" y="400050"/>
          <p14:tracePt t="82452" x="387350" y="393700"/>
          <p14:tracePt t="82459" x="374650" y="381000"/>
          <p14:tracePt t="82466" x="355600" y="368300"/>
          <p14:tracePt t="82473" x="349250" y="361950"/>
          <p14:tracePt t="82480" x="330200" y="349250"/>
          <p14:tracePt t="82487" x="317500" y="342900"/>
          <p14:tracePt t="82494" x="304800" y="336550"/>
          <p14:tracePt t="82501" x="298450" y="330200"/>
          <p14:tracePt t="82508" x="285750" y="323850"/>
          <p14:tracePt t="82515" x="273050" y="317500"/>
          <p14:tracePt t="82522" x="260350" y="311150"/>
          <p14:tracePt t="82529" x="254000" y="304800"/>
          <p14:tracePt t="82536" x="247650" y="298450"/>
          <p14:tracePt t="82543" x="234950" y="292100"/>
          <p14:tracePt t="82550" x="222250" y="285750"/>
          <p14:tracePt t="82557" x="209550" y="273050"/>
          <p14:tracePt t="82921" x="457200" y="285750"/>
          <p14:tracePt t="82922" x="469900" y="292100"/>
          <p14:tracePt t="82924" x="482600" y="298450"/>
          <p14:tracePt t="82932" x="527050" y="323850"/>
          <p14:tracePt t="82938" x="577850" y="349250"/>
          <p14:tracePt t="82945" x="635000" y="381000"/>
          <p14:tracePt t="82952" x="685800" y="412750"/>
          <p14:tracePt t="82959" x="730250" y="438150"/>
          <p14:tracePt t="82966" x="774700" y="469900"/>
          <p14:tracePt t="82973" x="812800" y="488950"/>
          <p14:tracePt t="82980" x="857250" y="520700"/>
          <p14:tracePt t="82987" x="895350" y="546100"/>
          <p14:tracePt t="82994" x="933450" y="571500"/>
          <p14:tracePt t="83001" x="977900" y="596900"/>
          <p14:tracePt t="83008" x="1016000" y="615950"/>
          <p14:tracePt t="83015" x="1060450" y="647700"/>
          <p14:tracePt t="83022" x="1098550" y="666750"/>
          <p14:tracePt t="83029" x="1136650" y="685800"/>
          <p14:tracePt t="83036" x="1174750" y="704850"/>
          <p14:tracePt t="83043" x="1212850" y="717550"/>
          <p14:tracePt t="83050" x="1250950" y="730250"/>
          <p14:tracePt t="83057" x="1276350" y="742950"/>
          <p14:tracePt t="83063" x="1301750" y="749300"/>
          <p14:tracePt t="83070" x="1320800" y="762000"/>
          <p14:tracePt t="83077" x="1339850" y="768350"/>
          <p14:tracePt t="83084" x="1352550" y="768350"/>
          <p14:tracePt t="83091" x="1352550" y="774700"/>
          <p14:tracePt t="83270" x="1346200" y="7747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891D-D55A-45D2-B275-7809AB8F4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3512C-0936-47C8-AE69-992996643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this project is to extract derivatives and gradients of multidimensional functions and compare them. Specifically, we will numerically calculate the directional derivative of a Function A and compare it to another Function B (which is already the derivative). In this project, we will be doing this on 2D functions. 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827B984-9131-4872-82D4-B3F14F6A4D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3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13"/>
    </mc:Choice>
    <mc:Fallback>
      <p:transition spd="slow" advTm="21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538" x="3473450" y="1333500"/>
          <p14:tracePt t="9539" x="3473450" y="1327150"/>
          <p14:tracePt t="9544" x="3454400" y="1314450"/>
          <p14:tracePt t="9550" x="3416300" y="1270000"/>
          <p14:tracePt t="9557" x="3359150" y="1200150"/>
          <p14:tracePt t="9564" x="3289300" y="1092200"/>
          <p14:tracePt t="9571" x="3219450" y="984250"/>
          <p14:tracePt t="9578" x="3175000" y="895350"/>
          <p14:tracePt t="9585" x="3162300" y="825500"/>
          <p14:tracePt t="9592" x="3162300" y="781050"/>
          <p14:tracePt t="9599" x="3162300" y="762000"/>
          <p14:tracePt t="9606" x="3175000" y="749300"/>
          <p14:tracePt t="9613" x="3181350" y="742950"/>
          <p14:tracePt t="9620" x="3200400" y="742950"/>
          <p14:tracePt t="9627" x="3225800" y="742950"/>
          <p14:tracePt t="9634" x="3263900" y="736600"/>
          <p14:tracePt t="9641" x="3308350" y="736600"/>
          <p14:tracePt t="9648" x="3378200" y="736600"/>
          <p14:tracePt t="9655" x="3460750" y="749300"/>
          <p14:tracePt t="9662" x="3568700" y="774700"/>
          <p14:tracePt t="9668" x="3695700" y="825500"/>
          <p14:tracePt t="9675" x="3841750" y="882650"/>
          <p14:tracePt t="9682" x="3981450" y="946150"/>
          <p14:tracePt t="9689" x="4108450" y="990600"/>
          <p14:tracePt t="9696" x="4235450" y="1041400"/>
          <p14:tracePt t="9703" x="4356100" y="1079500"/>
          <p14:tracePt t="9710" x="4464050" y="1111250"/>
          <p14:tracePt t="9717" x="4559300" y="1130300"/>
          <p14:tracePt t="9724" x="4629150" y="1149350"/>
          <p14:tracePt t="9731" x="4679950" y="1162050"/>
          <p14:tracePt t="9738" x="4730750" y="1174750"/>
          <p14:tracePt t="9745" x="4768850" y="1181100"/>
          <p14:tracePt t="9752" x="4806950" y="1187450"/>
          <p14:tracePt t="9759" x="4838700" y="1187450"/>
          <p14:tracePt t="9766" x="4864100" y="1187450"/>
          <p14:tracePt t="9773" x="4889500" y="1187450"/>
          <p14:tracePt t="9780" x="4902200" y="1181100"/>
          <p14:tracePt t="9787" x="4921250" y="1181100"/>
          <p14:tracePt t="9794" x="4927600" y="1174750"/>
          <p14:tracePt t="9800" x="4933950" y="1174750"/>
          <p14:tracePt t="9808" x="4940300" y="1168400"/>
          <p14:tracePt t="9825" x="4940300" y="1174750"/>
          <p14:tracePt t="9832" x="4940300" y="1181100"/>
          <p14:tracePt t="9837" x="4940300" y="1187450"/>
          <p14:tracePt t="9842" x="4940300" y="1200150"/>
          <p14:tracePt t="9849" x="4940300" y="1206500"/>
          <p14:tracePt t="9856" x="4933950" y="1225550"/>
          <p14:tracePt t="9863" x="4927600" y="1238250"/>
          <p14:tracePt t="9870" x="4927600" y="1250950"/>
          <p14:tracePt t="9877" x="4927600" y="1263650"/>
          <p14:tracePt t="9884" x="4921250" y="1276350"/>
          <p14:tracePt t="9891" x="4921250" y="1282700"/>
          <p14:tracePt t="9898" x="4921250" y="1289050"/>
          <p14:tracePt t="9905" x="4921250" y="1295400"/>
          <p14:tracePt t="17357" x="4914900" y="1295400"/>
          <p14:tracePt t="17366" x="4908550" y="1295400"/>
          <p14:tracePt t="17372" x="4902200" y="1295400"/>
          <p14:tracePt t="17377" x="4895850" y="1295400"/>
          <p14:tracePt t="17382" x="4889500" y="1295400"/>
          <p14:tracePt t="17391" x="4883150" y="1295400"/>
          <p14:tracePt t="17549" x="4889500" y="1295400"/>
          <p14:tracePt t="17554" x="4895850" y="1295400"/>
          <p14:tracePt t="17556" x="4902200" y="1295400"/>
          <p14:tracePt t="17560" x="4908550" y="1295400"/>
          <p14:tracePt t="17564" x="4921250" y="1295400"/>
          <p14:tracePt t="17571" x="4946650" y="1295400"/>
          <p14:tracePt t="17578" x="4972050" y="1295400"/>
          <p14:tracePt t="17585" x="4991100" y="1301750"/>
          <p14:tracePt t="17592" x="5016500" y="1301750"/>
          <p14:tracePt t="17599" x="5029200" y="1308100"/>
          <p14:tracePt t="17606" x="5041900" y="1308100"/>
          <p14:tracePt t="17613" x="5048250" y="1314450"/>
          <p14:tracePt t="17620" x="5060950" y="1320800"/>
          <p14:tracePt t="17627" x="5073650" y="1320800"/>
          <p14:tracePt t="17634" x="5080000" y="1333500"/>
          <p14:tracePt t="17641" x="5099050" y="1339850"/>
          <p14:tracePt t="17648" x="5111750" y="1346200"/>
          <p14:tracePt t="17655" x="5124450" y="1358900"/>
          <p14:tracePt t="17662" x="5137150" y="1371600"/>
          <p14:tracePt t="17669" x="5156200" y="1377950"/>
          <p14:tracePt t="17676" x="5168900" y="1384300"/>
          <p14:tracePt t="17682" x="5181600" y="1390650"/>
          <p14:tracePt t="17689" x="5187950" y="1397000"/>
          <p14:tracePt t="17696" x="5200650" y="1403350"/>
          <p14:tracePt t="17703" x="5207000" y="1409700"/>
          <p14:tracePt t="17710" x="5213350" y="140970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2230-B4A9-4BE9-B13D-F86E183D8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9CF01-CEFF-4C2E-8B8F-1F5218F0B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C# - MS Visual Studio 2018</a:t>
            </a:r>
          </a:p>
          <a:p>
            <a:pPr lvl="1"/>
            <a:r>
              <a:rPr lang="en-US" dirty="0"/>
              <a:t>Part 1 – Mainly deals with calculating the derivative and generating and outputting the raw data (.csv) used for comparison in part 2</a:t>
            </a:r>
          </a:p>
          <a:p>
            <a:r>
              <a:rPr lang="en-US" dirty="0"/>
              <a:t>R – R Studio</a:t>
            </a:r>
          </a:p>
          <a:p>
            <a:pPr lvl="1"/>
            <a:r>
              <a:rPr lang="en-US" dirty="0"/>
              <a:t>Part 2 – Mainly deals with running comparison and creating graphs based on the raw data generated from Part 1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0D0F3CC-F41F-4C72-96C8-1784A073B8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51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61"/>
    </mc:Choice>
    <mc:Fallback>
      <p:transition spd="slow" advTm="30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2" x="5207000" y="1409700"/>
          <p14:tracePt t="384" x="5200650" y="1403350"/>
          <p14:tracePt t="388" x="5181600" y="1397000"/>
          <p14:tracePt t="395" x="5105400" y="1365250"/>
          <p14:tracePt t="402" x="4972050" y="1320800"/>
          <p14:tracePt t="403" x="4946650" y="1308100"/>
          <p14:tracePt t="409" x="4794250" y="1257300"/>
          <p14:tracePt t="416" x="4578350" y="1187450"/>
          <p14:tracePt t="423" x="4349750" y="1117600"/>
          <p14:tracePt t="430" x="4114800" y="1060450"/>
          <p14:tracePt t="437" x="3867150" y="1009650"/>
          <p14:tracePt t="444" x="3619500" y="958850"/>
          <p14:tracePt t="451" x="3340100" y="901700"/>
          <p14:tracePt t="458" x="3048000" y="844550"/>
          <p14:tracePt t="465" x="2724150" y="781050"/>
          <p14:tracePt t="472" x="2393950" y="711200"/>
          <p14:tracePt t="479" x="2038350" y="647700"/>
          <p14:tracePt t="486" x="1682750" y="596900"/>
          <p14:tracePt t="493" x="1358900" y="546100"/>
          <p14:tracePt t="500" x="1085850" y="508000"/>
          <p14:tracePt t="506" x="927100" y="488950"/>
          <p14:tracePt t="513" x="806450" y="457200"/>
          <p14:tracePt t="520" x="736600" y="431800"/>
          <p14:tracePt t="527" x="704850" y="419100"/>
          <p14:tracePt t="534" x="685800" y="412750"/>
          <p14:tracePt t="541" x="666750" y="412750"/>
          <p14:tracePt t="548" x="660400" y="412750"/>
          <p14:tracePt t="555" x="641350" y="412750"/>
          <p14:tracePt t="562" x="635000" y="412750"/>
          <p14:tracePt t="569" x="615950" y="412750"/>
          <p14:tracePt t="576" x="596900" y="412750"/>
          <p14:tracePt t="583" x="558800" y="406400"/>
          <p14:tracePt t="590" x="514350" y="393700"/>
          <p14:tracePt t="597" x="444500" y="374650"/>
          <p14:tracePt t="604" x="361950" y="355600"/>
          <p14:tracePt t="611" x="266700" y="336550"/>
          <p14:tracePt t="617" x="190500" y="317500"/>
          <p14:tracePt t="625" x="101600" y="304800"/>
          <p14:tracePt t="631" x="31750" y="285750"/>
          <p14:tracePt t="1379" x="273050" y="285750"/>
          <p14:tracePt t="1380" x="279400" y="285750"/>
          <p14:tracePt t="1381" x="279400" y="292100"/>
          <p14:tracePt t="1389" x="317500" y="311150"/>
          <p14:tracePt t="1395" x="374650" y="342900"/>
          <p14:tracePt t="1402" x="425450" y="381000"/>
          <p14:tracePt t="1403" x="438150" y="387350"/>
          <p14:tracePt t="1409" x="488950" y="425450"/>
          <p14:tracePt t="1416" x="558800" y="476250"/>
          <p14:tracePt t="1423" x="622300" y="527050"/>
          <p14:tracePt t="1430" x="685800" y="571500"/>
          <p14:tracePt t="1437" x="749300" y="628650"/>
          <p14:tracePt t="1444" x="806450" y="679450"/>
          <p14:tracePt t="1451" x="863600" y="717550"/>
          <p14:tracePt t="1458" x="895350" y="755650"/>
          <p14:tracePt t="1465" x="920750" y="781050"/>
          <p14:tracePt t="1472" x="946150" y="806450"/>
          <p14:tracePt t="1479" x="965200" y="831850"/>
          <p14:tracePt t="1486" x="984250" y="850900"/>
          <p14:tracePt t="1493" x="996950" y="876300"/>
          <p14:tracePt t="1500" x="1003300" y="889000"/>
          <p14:tracePt t="1506" x="1016000" y="908050"/>
          <p14:tracePt t="1513" x="1016000" y="927100"/>
          <p14:tracePt t="1520" x="1016000" y="952500"/>
          <p14:tracePt t="1527" x="1016000" y="977900"/>
          <p14:tracePt t="1534" x="1009650" y="1003300"/>
          <p14:tracePt t="1541" x="1003300" y="1028700"/>
          <p14:tracePt t="1548" x="984250" y="1066800"/>
          <p14:tracePt t="1555" x="965200" y="1098550"/>
          <p14:tracePt t="1562" x="958850" y="1136650"/>
          <p14:tracePt t="1569" x="958850" y="1149350"/>
          <p14:tracePt t="1990" x="958850" y="1155700"/>
          <p14:tracePt t="1991" x="952500" y="1155700"/>
          <p14:tracePt t="2011" x="952500" y="1149350"/>
          <p14:tracePt t="2019" x="952500" y="1143000"/>
          <p14:tracePt t="2029" x="952500" y="1136650"/>
          <p14:tracePt t="2036" x="952500" y="1130300"/>
          <p14:tracePt t="2048" x="952500" y="1123950"/>
          <p14:tracePt t="2065" x="952500" y="1117600"/>
          <p14:tracePt t="2080" x="952500" y="1111250"/>
          <p14:tracePt t="2110" x="958850" y="1111250"/>
          <p14:tracePt t="3011" x="965200" y="1111250"/>
          <p14:tracePt t="3014" x="971550" y="1111250"/>
          <p14:tracePt t="3017" x="977900" y="1111250"/>
          <p14:tracePt t="3020" x="984250" y="1111250"/>
          <p14:tracePt t="3027" x="1003300" y="1117600"/>
          <p14:tracePt t="3034" x="1028700" y="1123950"/>
          <p14:tracePt t="3041" x="1047750" y="1123950"/>
          <p14:tracePt t="3048" x="1060450" y="1130300"/>
          <p14:tracePt t="3055" x="1066800" y="1130300"/>
          <p14:tracePt t="3062" x="1073150" y="1130300"/>
          <p14:tracePt t="3069" x="1079500" y="1130300"/>
          <p14:tracePt t="3076" x="1092200" y="1130300"/>
          <p14:tracePt t="3083" x="1098550" y="1143000"/>
          <p14:tracePt t="3090" x="1098550" y="1149350"/>
          <p14:tracePt t="3097" x="1098550" y="1155700"/>
          <p14:tracePt t="3104" x="1098550" y="1162050"/>
          <p14:tracePt t="3111" x="1098550" y="1168400"/>
          <p14:tracePt t="3118" x="1092200" y="1174750"/>
          <p14:tracePt t="3125" x="1092200" y="1181100"/>
          <p14:tracePt t="3138" x="1092200" y="1193800"/>
          <p14:tracePt t="3145" x="1104900" y="1200150"/>
          <p14:tracePt t="3152" x="1123950" y="1219200"/>
          <p14:tracePt t="3159" x="1155700" y="1244600"/>
          <p14:tracePt t="3166" x="1200150" y="1270000"/>
          <p14:tracePt t="3173" x="1219200" y="1289050"/>
          <p14:tracePt t="3578" x="1219200" y="1282700"/>
          <p14:tracePt t="3588" x="1219200" y="1276350"/>
          <p14:tracePt t="3590" x="1219200" y="1270000"/>
          <p14:tracePt t="3591" x="1219200" y="1263650"/>
          <p14:tracePt t="3597" x="1212850" y="1257300"/>
          <p14:tracePt t="3604" x="1219200" y="1250950"/>
          <p14:tracePt t="3611" x="1225550" y="1250950"/>
          <p14:tracePt t="3627" x="1231900" y="1250950"/>
          <p14:tracePt t="3654" x="1231900" y="1244600"/>
          <p14:tracePt t="4006" x="1238250" y="1244600"/>
          <p14:tracePt t="4009" x="1244600" y="1244600"/>
          <p14:tracePt t="4013" x="1250950" y="1244600"/>
          <p14:tracePt t="4020" x="1270000" y="1238250"/>
          <p14:tracePt t="4027" x="1289050" y="1238250"/>
          <p14:tracePt t="4034" x="1308100" y="1231900"/>
          <p14:tracePt t="4041" x="1327150" y="1231900"/>
          <p14:tracePt t="4048" x="1339850" y="1231900"/>
          <p14:tracePt t="4055" x="1358900" y="1225550"/>
          <p14:tracePt t="4062" x="1365250" y="1225550"/>
          <p14:tracePt t="4069" x="1377950" y="1225550"/>
          <p14:tracePt t="4076" x="1384300" y="1225550"/>
          <p14:tracePt t="4083" x="1390650" y="1219200"/>
          <p14:tracePt t="4219" x="1390650" y="1212850"/>
          <p14:tracePt t="4507" x="1397000" y="1212850"/>
          <p14:tracePt t="4514" x="1403350" y="1212850"/>
          <p14:tracePt t="4516" x="1409700" y="1212850"/>
          <p14:tracePt t="4522" x="1416050" y="1212850"/>
          <p14:tracePt t="4527" x="1416050" y="1219200"/>
          <p14:tracePt t="4534" x="1422400" y="1219200"/>
          <p14:tracePt t="7337" x="1428750" y="1219200"/>
          <p14:tracePt t="7338" x="1428750" y="1212850"/>
          <p14:tracePt t="7342" x="1428750" y="1206500"/>
          <p14:tracePt t="7347" x="1428750" y="1187450"/>
          <p14:tracePt t="7354" x="1390650" y="1143000"/>
          <p14:tracePt t="7361" x="1308100" y="1079500"/>
          <p14:tracePt t="7368" x="1206500" y="1016000"/>
          <p14:tracePt t="7375" x="1066800" y="958850"/>
          <p14:tracePt t="7382" x="920750" y="914400"/>
          <p14:tracePt t="7388" x="800100" y="882650"/>
          <p14:tracePt t="7395" x="679450" y="850900"/>
          <p14:tracePt t="7402" x="590550" y="838200"/>
          <p14:tracePt t="7404" x="577850" y="831850"/>
          <p14:tracePt t="7409" x="539750" y="812800"/>
          <p14:tracePt t="7416" x="514350" y="800100"/>
          <p14:tracePt t="7423" x="501650" y="787400"/>
          <p14:tracePt t="7430" x="488950" y="768350"/>
          <p14:tracePt t="7437" x="476250" y="749300"/>
          <p14:tracePt t="7444" x="457200" y="730250"/>
          <p14:tracePt t="7451" x="438150" y="704850"/>
          <p14:tracePt t="7458" x="425450" y="685800"/>
          <p14:tracePt t="7465" x="412750" y="666750"/>
          <p14:tracePt t="7472" x="406400" y="660400"/>
          <p14:tracePt t="7479" x="406400" y="654050"/>
          <p14:tracePt t="7596" x="400050" y="654050"/>
          <p14:tracePt t="7604" x="393700" y="647700"/>
          <p14:tracePt t="7608" x="387350" y="641350"/>
          <p14:tracePt t="7611" x="381000" y="635000"/>
          <p14:tracePt t="7618" x="368300" y="615950"/>
          <p14:tracePt t="7625" x="355600" y="603250"/>
          <p14:tracePt t="7632" x="342900" y="584200"/>
          <p14:tracePt t="7638" x="330200" y="577850"/>
          <p14:tracePt t="7645" x="323850" y="558800"/>
          <p14:tracePt t="7652" x="317500" y="552450"/>
          <p14:tracePt t="7659" x="304800" y="533400"/>
          <p14:tracePt t="7666" x="298450" y="527050"/>
          <p14:tracePt t="7673" x="298450" y="520700"/>
          <p14:tracePt t="7680" x="292100" y="508000"/>
          <p14:tracePt t="7687" x="292100" y="501650"/>
          <p14:tracePt t="7701" x="292100" y="495300"/>
          <p14:tracePt t="7860" x="292100" y="501650"/>
          <p14:tracePt t="7863" x="298450" y="508000"/>
          <p14:tracePt t="7864" x="298450" y="514350"/>
          <p14:tracePt t="7868" x="311150" y="527050"/>
          <p14:tracePt t="7875" x="336550" y="552450"/>
          <p14:tracePt t="7882" x="361950" y="584200"/>
          <p14:tracePt t="7888" x="400050" y="622300"/>
          <p14:tracePt t="7895" x="438150" y="673100"/>
          <p14:tracePt t="7902" x="476250" y="723900"/>
          <p14:tracePt t="7903" x="482600" y="736600"/>
          <p14:tracePt t="7909" x="520700" y="787400"/>
          <p14:tracePt t="7916" x="571500" y="857250"/>
          <p14:tracePt t="7923" x="635000" y="933450"/>
          <p14:tracePt t="7930" x="698500" y="1009650"/>
          <p14:tracePt t="7937" x="768350" y="1079500"/>
          <p14:tracePt t="7944" x="850900" y="1162050"/>
          <p14:tracePt t="7951" x="952500" y="1244600"/>
          <p14:tracePt t="7958" x="1047750" y="1327150"/>
          <p14:tracePt t="7965" x="1130300" y="1403350"/>
          <p14:tracePt t="7972" x="1212850" y="1473200"/>
          <p14:tracePt t="7979" x="1276350" y="1530350"/>
          <p14:tracePt t="7986" x="1339850" y="1587500"/>
          <p14:tracePt t="7993" x="1397000" y="1631950"/>
          <p14:tracePt t="8000" x="1428750" y="1663700"/>
          <p14:tracePt t="8006" x="1466850" y="1689100"/>
          <p14:tracePt t="8013" x="1492250" y="1714500"/>
          <p14:tracePt t="8020" x="1517650" y="1739900"/>
          <p14:tracePt t="8027" x="1536700" y="1758950"/>
          <p14:tracePt t="8034" x="1555750" y="1778000"/>
          <p14:tracePt t="8041" x="1568450" y="1784350"/>
          <p14:tracePt t="8048" x="1574800" y="1790700"/>
          <p14:tracePt t="8055" x="1574800" y="1797050"/>
          <p14:tracePt t="8261" x="1568450" y="1797050"/>
          <p14:tracePt t="9683" x="1562100" y="1797050"/>
          <p14:tracePt t="9688" x="1555750" y="1797050"/>
          <p14:tracePt t="9811" x="1549400" y="1797050"/>
          <p14:tracePt t="17309" x="1543050" y="1797050"/>
          <p14:tracePt t="17317" x="1536700" y="1797050"/>
          <p14:tracePt t="17329" x="1530350" y="1797050"/>
          <p14:tracePt t="17335" x="1524000" y="1797050"/>
          <p14:tracePt t="17344" x="1524000" y="1790700"/>
          <p14:tracePt t="22768" x="1530350" y="1790700"/>
          <p14:tracePt t="22772" x="1536700" y="1790700"/>
          <p14:tracePt t="22775" x="1543050" y="1790700"/>
          <p14:tracePt t="22778" x="1549400" y="1790700"/>
          <p14:tracePt t="22784" x="1562100" y="1790700"/>
          <p14:tracePt t="22791" x="1568450" y="1797050"/>
          <p14:tracePt t="22798" x="1581150" y="1797050"/>
          <p14:tracePt t="22805" x="1593850" y="1797050"/>
          <p14:tracePt t="22812" x="1600200" y="1797050"/>
          <p14:tracePt t="22819" x="1612900" y="1797050"/>
          <p14:tracePt t="22827" x="1619250" y="1797050"/>
          <p14:tracePt t="22840" x="1625600" y="1797050"/>
          <p14:tracePt t="23034" x="1619250" y="1797050"/>
          <p14:tracePt t="23036" x="1619250" y="1790700"/>
          <p14:tracePt t="23041" x="1612900" y="1790700"/>
          <p14:tracePt t="23048" x="1600200" y="1771650"/>
          <p14:tracePt t="23055" x="1587500" y="1746250"/>
          <p14:tracePt t="23062" x="1568450" y="1714500"/>
          <p14:tracePt t="23069" x="1549400" y="1682750"/>
          <p14:tracePt t="23076" x="1524000" y="1651000"/>
          <p14:tracePt t="23083" x="1504950" y="1619250"/>
          <p14:tracePt t="23090" x="1473200" y="1593850"/>
          <p14:tracePt t="23097" x="1428750" y="1549400"/>
          <p14:tracePt t="23104" x="1371600" y="1504950"/>
          <p14:tracePt t="23111" x="1320800" y="1466850"/>
          <p14:tracePt t="23118" x="1244600" y="1416050"/>
          <p14:tracePt t="23125" x="1187450" y="1371600"/>
          <p14:tracePt t="23132" x="1123950" y="1333500"/>
          <p14:tracePt t="23139" x="1073150" y="1301750"/>
          <p14:tracePt t="23146" x="1035050" y="1276350"/>
          <p14:tracePt t="23152" x="1016000" y="1257300"/>
          <p14:tracePt t="23159" x="996950" y="1244600"/>
          <p14:tracePt t="23166" x="984250" y="1238250"/>
          <p14:tracePt t="23173" x="977900" y="1231900"/>
          <p14:tracePt t="23180" x="971550" y="1225550"/>
          <p14:tracePt t="23187" x="965200" y="1219200"/>
          <p14:tracePt t="23194" x="958850" y="1212850"/>
          <p14:tracePt t="23208" x="952500" y="1212850"/>
          <p14:tracePt t="24178" x="952500" y="1219200"/>
          <p14:tracePt t="24179" x="952500" y="1225550"/>
          <p14:tracePt t="24182" x="958850" y="1231900"/>
          <p14:tracePt t="24187" x="971550" y="1250950"/>
          <p14:tracePt t="24194" x="990600" y="1276350"/>
          <p14:tracePt t="24201" x="1009650" y="1301750"/>
          <p14:tracePt t="24208" x="1028700" y="1327150"/>
          <p14:tracePt t="24215" x="1047750" y="1346200"/>
          <p14:tracePt t="24222" x="1060450" y="1358900"/>
          <p14:tracePt t="24229" x="1073150" y="1365250"/>
          <p14:tracePt t="24236" x="1079500" y="1371600"/>
          <p14:tracePt t="24243" x="1085850" y="1377950"/>
          <p14:tracePt t="27636" x="1085850" y="1371600"/>
          <p14:tracePt t="27638" x="1085850" y="1365250"/>
          <p14:tracePt t="27639" x="1085850" y="1358900"/>
          <p14:tracePt t="27645" x="1079500" y="1308100"/>
          <p14:tracePt t="27652" x="1054100" y="1225550"/>
          <p14:tracePt t="27659" x="1028700" y="1130300"/>
          <p14:tracePt t="27666" x="1003300" y="1047750"/>
          <p14:tracePt t="27673" x="984250" y="977900"/>
          <p14:tracePt t="27680" x="977900" y="933450"/>
          <p14:tracePt t="27687" x="977900" y="901700"/>
          <p14:tracePt t="27694" x="977900" y="876300"/>
          <p14:tracePt t="27701" x="977900" y="857250"/>
          <p14:tracePt t="27708" x="977900" y="844550"/>
          <p14:tracePt t="27715" x="990600" y="831850"/>
          <p14:tracePt t="27722" x="996950" y="825500"/>
          <p14:tracePt t="27729" x="1003300" y="812800"/>
          <p14:tracePt t="27736" x="1009650" y="806450"/>
          <p14:tracePt t="27743" x="1009650" y="800100"/>
          <p14:tracePt t="27750" x="1016000" y="793750"/>
          <p14:tracePt t="27784" x="1009650" y="793750"/>
          <p14:tracePt t="27790" x="1003300" y="793750"/>
          <p14:tracePt t="27794" x="996950" y="793750"/>
          <p14:tracePt t="27798" x="984250" y="787400"/>
          <p14:tracePt t="27805" x="965200" y="781050"/>
          <p14:tracePt t="27812" x="952500" y="781050"/>
          <p14:tracePt t="27819" x="939800" y="774700"/>
          <p14:tracePt t="27952" x="933450" y="774700"/>
          <p14:tracePt t="27957" x="927100" y="768350"/>
          <p14:tracePt t="27960" x="920750" y="768350"/>
          <p14:tracePt t="27965" x="908050" y="749300"/>
          <p14:tracePt t="27972" x="876300" y="730250"/>
          <p14:tracePt t="27979" x="838200" y="698500"/>
          <p14:tracePt t="27986" x="800100" y="673100"/>
          <p14:tracePt t="27993" x="768350" y="647700"/>
          <p14:tracePt t="28000" x="736600" y="628650"/>
          <p14:tracePt t="28007" x="704850" y="603250"/>
          <p14:tracePt t="28014" x="666750" y="584200"/>
          <p14:tracePt t="28021" x="628650" y="565150"/>
          <p14:tracePt t="28028" x="596900" y="546100"/>
          <p14:tracePt t="28034" x="565150" y="533400"/>
          <p14:tracePt t="28041" x="533400" y="514350"/>
          <p14:tracePt t="28048" x="514350" y="495300"/>
          <p14:tracePt t="28055" x="495300" y="488950"/>
          <p14:tracePt t="28062" x="488950" y="476250"/>
          <p14:tracePt t="28069" x="476250" y="469900"/>
          <p14:tracePt t="28076" x="469900" y="463550"/>
          <p14:tracePt t="28083" x="463550" y="463550"/>
          <p14:tracePt t="28090" x="463550" y="457200"/>
          <p14:tracePt t="28105" x="457200" y="457200"/>
          <p14:tracePt t="28151" x="457200" y="463550"/>
          <p14:tracePt t="28158" x="457200" y="469900"/>
          <p14:tracePt t="28162" x="457200" y="476250"/>
          <p14:tracePt t="28166" x="457200" y="482600"/>
          <p14:tracePt t="28173" x="463550" y="488950"/>
          <p14:tracePt t="28180" x="463550" y="495300"/>
          <p14:tracePt t="28187" x="469900" y="508000"/>
          <p14:tracePt t="28194" x="469900" y="520700"/>
          <p14:tracePt t="28201" x="476250" y="539750"/>
          <p14:tracePt t="28208" x="488950" y="558800"/>
          <p14:tracePt t="28215" x="488950" y="577850"/>
          <p14:tracePt t="28222" x="501650" y="596900"/>
          <p14:tracePt t="28229" x="508000" y="622300"/>
          <p14:tracePt t="28236" x="520700" y="641350"/>
          <p14:tracePt t="28243" x="527050" y="647700"/>
          <p14:tracePt t="28250" x="533400" y="660400"/>
          <p14:tracePt t="28257" x="533400" y="666750"/>
          <p14:tracePt t="28347" x="533400" y="660400"/>
          <p14:tracePt t="28358" x="533400" y="654050"/>
          <p14:tracePt t="28364" x="527050" y="654050"/>
          <p14:tracePt t="28367" x="527050" y="647700"/>
          <p14:tracePt t="28379" x="527050" y="641350"/>
          <p14:tracePt t="28385" x="527050" y="635000"/>
          <p14:tracePt t="28406" x="527050" y="628650"/>
          <p14:tracePt t="28410" x="533400" y="628650"/>
          <p14:tracePt t="28533" x="539750" y="628650"/>
          <p14:tracePt t="28538" x="546100" y="628650"/>
          <p14:tracePt t="28541" x="552450" y="635000"/>
          <p14:tracePt t="28542" x="558800" y="641350"/>
          <p14:tracePt t="28548" x="577850" y="654050"/>
          <p14:tracePt t="28555" x="609600" y="685800"/>
          <p14:tracePt t="28562" x="654050" y="730250"/>
          <p14:tracePt t="28569" x="730250" y="800100"/>
          <p14:tracePt t="28576" x="806450" y="876300"/>
          <p14:tracePt t="28583" x="895350" y="965200"/>
          <p14:tracePt t="28590" x="990600" y="1066800"/>
          <p14:tracePt t="28597" x="1092200" y="1168400"/>
          <p14:tracePt t="28604" x="1187450" y="1270000"/>
          <p14:tracePt t="28611" x="1301750" y="1371600"/>
          <p14:tracePt t="28618" x="1403350" y="1466850"/>
          <p14:tracePt t="28625" x="1511300" y="1568450"/>
          <p14:tracePt t="28632" x="1612900" y="1663700"/>
          <p14:tracePt t="28639" x="1720850" y="1765300"/>
          <p14:tracePt t="28646" x="1822450" y="1860550"/>
          <p14:tracePt t="28653" x="1911350" y="1943100"/>
          <p14:tracePt t="28659" x="1987550" y="2012950"/>
          <p14:tracePt t="28666" x="2057400" y="2076450"/>
          <p14:tracePt t="28673" x="2120900" y="2133600"/>
          <p14:tracePt t="28680" x="2165350" y="2178050"/>
          <p14:tracePt t="28687" x="2203450" y="2209800"/>
          <p14:tracePt t="28694" x="2235200" y="2235200"/>
          <p14:tracePt t="28701" x="2260600" y="2247900"/>
          <p14:tracePt t="28708" x="2279650" y="2260600"/>
          <p14:tracePt t="28715" x="2286000" y="2266950"/>
          <p14:tracePt t="28771" x="2279650" y="2266950"/>
          <p14:tracePt t="28781" x="2273300" y="2266950"/>
          <p14:tracePt t="28787" x="2266950" y="2266950"/>
          <p14:tracePt t="28801" x="2266950" y="2260600"/>
          <p14:tracePt t="28802" x="2260600" y="2260600"/>
          <p14:tracePt t="28826" x="2254250" y="2260600"/>
          <p14:tracePt t="28903" x="2247900" y="2260600"/>
          <p14:tracePt t="28912" x="2241550" y="2260600"/>
          <p14:tracePt t="28920" x="2241550" y="2254250"/>
          <p14:tracePt t="28948" x="2235200" y="2254250"/>
          <p14:tracePt t="28964" x="2235200" y="2247900"/>
          <p14:tracePt t="28972" x="2228850" y="2247900"/>
          <p14:tracePt t="29197" x="2222500" y="2247900"/>
          <p14:tracePt t="29203" x="2216150" y="2247900"/>
          <p14:tracePt t="29208" x="2216150" y="2241550"/>
          <p14:tracePt t="29221" x="2209800" y="2241550"/>
          <p14:tracePt t="29257" x="2203450" y="2241550"/>
          <p14:tracePt t="29461" x="2203450" y="223520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0E63-3FDE-4814-9355-251E9F55A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AFF9B-7169-47F3-878A-BFA8A7CFDD3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2400" y="1492283"/>
            <a:ext cx="5943600" cy="4306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442C61-9F60-4440-973E-3BAC290A6EF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84232" y="1378761"/>
            <a:ext cx="5943600" cy="489458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F0E0077-8CD0-4856-8160-6E388A2211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8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5"/>
    </mc:Choice>
    <mc:Fallback>
      <p:transition spd="slow" advTm="20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6" x="2197100" y="2235200"/>
          <p14:tracePt t="454" x="2197100" y="2228850"/>
          <p14:tracePt t="459" x="2197100" y="2222500"/>
          <p14:tracePt t="461" x="2197100" y="2216150"/>
          <p14:tracePt t="466" x="2197100" y="2209800"/>
          <p14:tracePt t="473" x="2197100" y="2190750"/>
          <p14:tracePt t="480" x="2203450" y="2159000"/>
          <p14:tracePt t="487" x="2222500" y="2127250"/>
          <p14:tracePt t="494" x="2235200" y="2076450"/>
          <p14:tracePt t="501" x="2260600" y="2006600"/>
          <p14:tracePt t="507" x="2292350" y="1924050"/>
          <p14:tracePt t="514" x="2336800" y="1835150"/>
          <p14:tracePt t="521" x="2381250" y="1746250"/>
          <p14:tracePt t="528" x="2432050" y="1657350"/>
          <p14:tracePt t="535" x="2482850" y="1562100"/>
          <p14:tracePt t="542" x="2527300" y="1473200"/>
          <p14:tracePt t="549" x="2578100" y="1384300"/>
          <p14:tracePt t="556" x="2628900" y="1295400"/>
          <p14:tracePt t="563" x="2673350" y="1212850"/>
          <p14:tracePt t="570" x="2717800" y="1143000"/>
          <p14:tracePt t="577" x="2762250" y="1066800"/>
          <p14:tracePt t="584" x="2800350" y="1003300"/>
          <p14:tracePt t="591" x="2825750" y="939800"/>
          <p14:tracePt t="598" x="2851150" y="895350"/>
          <p14:tracePt t="605" x="2870200" y="850900"/>
          <p14:tracePt t="612" x="2889250" y="819150"/>
          <p14:tracePt t="619" x="2908300" y="787400"/>
          <p14:tracePt t="626" x="2914650" y="762000"/>
          <p14:tracePt t="632" x="2927350" y="742950"/>
          <p14:tracePt t="640" x="2933700" y="730250"/>
          <p14:tracePt t="646" x="2933700" y="723900"/>
          <p14:tracePt t="654" x="2933700" y="717550"/>
          <p14:tracePt t="692" x="2940050" y="717550"/>
          <p14:tracePt t="831" x="2940050" y="711200"/>
          <p14:tracePt t="832" x="2946400" y="711200"/>
          <p14:tracePt t="834" x="2952750" y="711200"/>
          <p14:tracePt t="841" x="2959100" y="704850"/>
          <p14:tracePt t="841" x="2965450" y="698500"/>
          <p14:tracePt t="848" x="2978150" y="685800"/>
          <p14:tracePt t="855" x="3003550" y="673100"/>
          <p14:tracePt t="862" x="3028950" y="654050"/>
          <p14:tracePt t="869" x="3060700" y="635000"/>
          <p14:tracePt t="876" x="3092450" y="615950"/>
          <p14:tracePt t="882" x="3130550" y="590550"/>
          <p14:tracePt t="889" x="3162300" y="571500"/>
          <p14:tracePt t="896" x="3206750" y="539750"/>
          <p14:tracePt t="903" x="3244850" y="508000"/>
          <p14:tracePt t="910" x="3289300" y="476250"/>
          <p14:tracePt t="917" x="3327400" y="457200"/>
          <p14:tracePt t="924" x="3365500" y="431800"/>
          <p14:tracePt t="931" x="3403600" y="412750"/>
          <p14:tracePt t="938" x="3435350" y="393700"/>
          <p14:tracePt t="945" x="3467100" y="368300"/>
          <p14:tracePt t="952" x="3492500" y="355600"/>
          <p14:tracePt t="959" x="3517900" y="342900"/>
          <p14:tracePt t="966" x="3536950" y="336550"/>
          <p14:tracePt t="973" x="3549650" y="323850"/>
          <p14:tracePt t="980" x="3562350" y="323850"/>
          <p14:tracePt t="994" x="3568700" y="323850"/>
          <p14:tracePt t="1003" x="3568700" y="317500"/>
          <p14:tracePt t="2121" x="3575050" y="317500"/>
          <p14:tracePt t="2126" x="3581400" y="317500"/>
          <p14:tracePt t="2133" x="3581400" y="311150"/>
          <p14:tracePt t="4755" x="3581400" y="317500"/>
          <p14:tracePt t="4757" x="3581400" y="323850"/>
          <p14:tracePt t="4758" x="3581400" y="330200"/>
          <p14:tracePt t="4764" x="3581400" y="374650"/>
          <p14:tracePt t="4771" x="3581400" y="463550"/>
          <p14:tracePt t="4778" x="3581400" y="577850"/>
          <p14:tracePt t="4785" x="3581400" y="704850"/>
          <p14:tracePt t="4792" x="3581400" y="819150"/>
          <p14:tracePt t="4799" x="3587750" y="933450"/>
          <p14:tracePt t="4806" x="3594100" y="1035050"/>
          <p14:tracePt t="4813" x="3594100" y="1111250"/>
          <p14:tracePt t="4820" x="3594100" y="1181100"/>
          <p14:tracePt t="4827" x="3587750" y="1225550"/>
          <p14:tracePt t="4834" x="3587750" y="1244600"/>
          <p14:tracePt t="4841" x="3587750" y="1257300"/>
          <p14:tracePt t="4848" x="3587750" y="1263650"/>
          <p14:tracePt t="5048" x="3581400" y="1270000"/>
          <p14:tracePt t="5050" x="3581400" y="1276350"/>
          <p14:tracePt t="5051" x="3575050" y="1282700"/>
          <p14:tracePt t="5056" x="3549650" y="1320800"/>
          <p14:tracePt t="5063" x="3486150" y="1403350"/>
          <p14:tracePt t="5070" x="3384550" y="1511300"/>
          <p14:tracePt t="5077" x="3251200" y="1631950"/>
          <p14:tracePt t="5084" x="3092450" y="1746250"/>
          <p14:tracePt t="5091" x="2946400" y="1835150"/>
          <p14:tracePt t="5098" x="2743200" y="1936750"/>
          <p14:tracePt t="5105" x="2533650" y="2012950"/>
          <p14:tracePt t="5112" x="2317750" y="2076450"/>
          <p14:tracePt t="5119" x="2120900" y="2120900"/>
          <p14:tracePt t="5126" x="1949450" y="2159000"/>
          <p14:tracePt t="5133" x="1790700" y="2178050"/>
          <p14:tracePt t="5139" x="1644650" y="2184400"/>
          <p14:tracePt t="5146" x="1517650" y="2184400"/>
          <p14:tracePt t="5153" x="1409700" y="2171700"/>
          <p14:tracePt t="5160" x="1327150" y="2152650"/>
          <p14:tracePt t="5167" x="1257300" y="2114550"/>
          <p14:tracePt t="5174" x="1219200" y="2089150"/>
          <p14:tracePt t="5181" x="1206500" y="2057400"/>
          <p14:tracePt t="5188" x="1200150" y="2025650"/>
          <p14:tracePt t="5195" x="1200150" y="1987550"/>
          <p14:tracePt t="5202" x="1212850" y="1936750"/>
          <p14:tracePt t="5209" x="1250950" y="1885950"/>
          <p14:tracePt t="5216" x="1314450" y="1803400"/>
          <p14:tracePt t="5223" x="1397000" y="1739900"/>
          <p14:tracePt t="5230" x="1492250" y="1670050"/>
          <p14:tracePt t="5237" x="1625600" y="1593850"/>
          <p14:tracePt t="5244" x="1771650" y="1543050"/>
          <p14:tracePt t="5251" x="1949450" y="1504950"/>
          <p14:tracePt t="5257" x="2152650" y="1498600"/>
          <p14:tracePt t="5264" x="2381250" y="1498600"/>
          <p14:tracePt t="5271" x="2654300" y="1524000"/>
          <p14:tracePt t="5278" x="2921000" y="1587500"/>
          <p14:tracePt t="5285" x="3175000" y="1670050"/>
          <p14:tracePt t="5292" x="3397250" y="1797050"/>
          <p14:tracePt t="5299" x="3575050" y="1943100"/>
          <p14:tracePt t="5306" x="3740150" y="2133600"/>
          <p14:tracePt t="5313" x="3860800" y="2355850"/>
          <p14:tracePt t="5320" x="3956050" y="2609850"/>
          <p14:tracePt t="5327" x="4025900" y="2870200"/>
          <p14:tracePt t="5334" x="4070350" y="3117850"/>
          <p14:tracePt t="5341" x="4095750" y="3378200"/>
          <p14:tracePt t="5342" x="4095750" y="3416300"/>
          <p14:tracePt t="5348" x="4108450" y="3638550"/>
          <p14:tracePt t="5355" x="4108450" y="3854450"/>
          <p14:tracePt t="5362" x="4051300" y="4083050"/>
          <p14:tracePt t="5369" x="3975100" y="4267200"/>
          <p14:tracePt t="5375" x="3873500" y="4419600"/>
          <p14:tracePt t="5382" x="3746500" y="4546600"/>
          <p14:tracePt t="5389" x="3606800" y="4635500"/>
          <p14:tracePt t="5396" x="3460750" y="4692650"/>
          <p14:tracePt t="5403" x="3333750" y="4730750"/>
          <p14:tracePt t="5410" x="3187700" y="4743450"/>
          <p14:tracePt t="5417" x="3060700" y="4743450"/>
          <p14:tracePt t="5424" x="2927350" y="4699000"/>
          <p14:tracePt t="5431" x="2787650" y="4616450"/>
          <p14:tracePt t="5438" x="2654300" y="4502150"/>
          <p14:tracePt t="5445" x="2508250" y="4330700"/>
          <p14:tracePt t="5452" x="2355850" y="4121150"/>
          <p14:tracePt t="5459" x="2203450" y="3879850"/>
          <p14:tracePt t="5466" x="2057400" y="3625850"/>
          <p14:tracePt t="5473" x="1936750" y="3378200"/>
          <p14:tracePt t="5480" x="1860550" y="3175000"/>
          <p14:tracePt t="5487" x="1803400" y="2971800"/>
          <p14:tracePt t="5494" x="1797050" y="2825750"/>
          <p14:tracePt t="5501" x="1803400" y="2711450"/>
          <p14:tracePt t="5508" x="1841500" y="2628900"/>
          <p14:tracePt t="5514" x="1898650" y="2571750"/>
          <p14:tracePt t="5521" x="1974850" y="2527300"/>
          <p14:tracePt t="5529" x="2095500" y="2489200"/>
          <p14:tracePt t="5535" x="2247900" y="2470150"/>
          <p14:tracePt t="5542" x="2438400" y="2457450"/>
          <p14:tracePt t="5549" x="2673350" y="2457450"/>
          <p14:tracePt t="5556" x="2940050" y="2482850"/>
          <p14:tracePt t="5563" x="3225800" y="2546350"/>
          <p14:tracePt t="5570" x="3505200" y="2641600"/>
          <p14:tracePt t="5577" x="3771900" y="2768600"/>
          <p14:tracePt t="5584" x="4032250" y="2921000"/>
          <p14:tracePt t="5591" x="4254500" y="3117850"/>
          <p14:tracePt t="5598" x="4413250" y="3295650"/>
          <p14:tracePt t="5605" x="4546600" y="3511550"/>
          <p14:tracePt t="5612" x="4648200" y="3727450"/>
          <p14:tracePt t="5619" x="4718050" y="3943350"/>
          <p14:tracePt t="5626" x="4756150" y="4146550"/>
          <p14:tracePt t="5633" x="4775200" y="4318000"/>
          <p14:tracePt t="5639" x="4775200" y="4464050"/>
          <p14:tracePt t="5646" x="4768850" y="4584700"/>
          <p14:tracePt t="5653" x="4724400" y="4686300"/>
          <p14:tracePt t="5660" x="4673600" y="4768850"/>
          <p14:tracePt t="5667" x="4591050" y="4826000"/>
          <p14:tracePt t="5674" x="4514850" y="4876800"/>
          <p14:tracePt t="5681" x="4438650" y="4908550"/>
          <p14:tracePt t="5688" x="4362450" y="4927600"/>
          <p14:tracePt t="5695" x="4286250" y="4933950"/>
          <p14:tracePt t="5702" x="4203700" y="4933950"/>
          <p14:tracePt t="5709" x="4114800" y="4902200"/>
          <p14:tracePt t="5716" x="4000500" y="4845050"/>
          <p14:tracePt t="5723" x="3873500" y="4749800"/>
          <p14:tracePt t="5730" x="3740150" y="4629150"/>
          <p14:tracePt t="5737" x="3581400" y="4483100"/>
          <p14:tracePt t="5744" x="3448050" y="4343400"/>
          <p14:tracePt t="5751" x="3352800" y="4222750"/>
          <p14:tracePt t="5757" x="3289300" y="4140200"/>
          <p14:tracePt t="5764" x="3257550" y="4076700"/>
          <p14:tracePt t="5771" x="3232150" y="4019550"/>
          <p14:tracePt t="5778" x="3225800" y="3968750"/>
          <p14:tracePt t="5785" x="3213100" y="3911600"/>
          <p14:tracePt t="5792" x="3213100" y="3848100"/>
          <p14:tracePt t="5799" x="3213100" y="3771900"/>
          <p14:tracePt t="5806" x="3232150" y="3695700"/>
          <p14:tracePt t="5813" x="3263900" y="3619500"/>
          <p14:tracePt t="5820" x="3308350" y="3556000"/>
          <p14:tracePt t="5827" x="3359150" y="3486150"/>
          <p14:tracePt t="5834" x="3422650" y="3422650"/>
          <p14:tracePt t="5841" x="3486150" y="3371850"/>
          <p14:tracePt t="5841" x="3486150" y="3365500"/>
          <p14:tracePt t="5848" x="3536950" y="3327400"/>
          <p14:tracePt t="5855" x="3606800" y="3276600"/>
          <p14:tracePt t="5862" x="3657600" y="3251200"/>
          <p14:tracePt t="5869" x="3702050" y="3225800"/>
          <p14:tracePt t="5876" x="3733800" y="3213100"/>
          <p14:tracePt t="5883" x="3746500" y="3200400"/>
          <p14:tracePt t="5890" x="3752850" y="3200400"/>
          <p14:tracePt t="5906" x="3759200" y="3200400"/>
          <p14:tracePt t="6179" x="3759200" y="3194050"/>
          <p14:tracePt t="6438" x="3771900" y="3194050"/>
          <p14:tracePt t="6440" x="3778250" y="3194050"/>
          <p14:tracePt t="6445" x="3810000" y="3194050"/>
          <p14:tracePt t="6452" x="3892550" y="3181350"/>
          <p14:tracePt t="6459" x="4000500" y="3175000"/>
          <p14:tracePt t="6466" x="4121150" y="3162300"/>
          <p14:tracePt t="6473" x="4267200" y="3155950"/>
          <p14:tracePt t="6480" x="4457700" y="3155950"/>
          <p14:tracePt t="6487" x="4667250" y="3155950"/>
          <p14:tracePt t="6494" x="4883150" y="3155950"/>
          <p14:tracePt t="6501" x="5118100" y="3155950"/>
          <p14:tracePt t="6507" x="5346700" y="3155950"/>
          <p14:tracePt t="6514" x="5575300" y="3155950"/>
          <p14:tracePt t="6521" x="5803900" y="3162300"/>
          <p14:tracePt t="6528" x="6013450" y="3162300"/>
          <p14:tracePt t="6535" x="6197600" y="3162300"/>
          <p14:tracePt t="6542" x="6337300" y="3162300"/>
          <p14:tracePt t="6549" x="6457950" y="3162300"/>
          <p14:tracePt t="6556" x="6553200" y="3162300"/>
          <p14:tracePt t="6563" x="6623050" y="3162300"/>
          <p14:tracePt t="6570" x="6680200" y="3162300"/>
          <p14:tracePt t="6577" x="6711950" y="3162300"/>
          <p14:tracePt t="6584" x="6737350" y="3162300"/>
          <p14:tracePt t="6591" x="6756400" y="3162300"/>
          <p14:tracePt t="6598" x="6769100" y="3162300"/>
          <p14:tracePt t="6605" x="6775450" y="3162300"/>
          <p14:tracePt t="6654" x="6781800" y="3162300"/>
          <p14:tracePt t="6663" x="6788150" y="3162300"/>
          <p14:tracePt t="6663" x="6788150" y="3155950"/>
          <p14:tracePt t="6667" x="6794500" y="3149600"/>
          <p14:tracePt t="6674" x="6807200" y="3143250"/>
          <p14:tracePt t="6681" x="6826250" y="3130550"/>
          <p14:tracePt t="6688" x="6838950" y="3117850"/>
          <p14:tracePt t="6695" x="6858000" y="3105150"/>
          <p14:tracePt t="6702" x="6883400" y="3079750"/>
          <p14:tracePt t="6709" x="6908800" y="3060700"/>
          <p14:tracePt t="6716" x="6940550" y="3035300"/>
          <p14:tracePt t="6723" x="6972300" y="3009900"/>
          <p14:tracePt t="6730" x="7004050" y="2984500"/>
          <p14:tracePt t="6737" x="7042150" y="2959100"/>
          <p14:tracePt t="6744" x="7080250" y="2933700"/>
          <p14:tracePt t="6751" x="7137400" y="2901950"/>
          <p14:tracePt t="6758" x="7200900" y="2870200"/>
          <p14:tracePt t="6765" x="7277100" y="2832100"/>
          <p14:tracePt t="6771" x="7359650" y="2794000"/>
          <p14:tracePt t="6778" x="7442200" y="2762250"/>
          <p14:tracePt t="6785" x="7531100" y="2730500"/>
          <p14:tracePt t="6792" x="7613650" y="2698750"/>
          <p14:tracePt t="6799" x="7696200" y="2667000"/>
          <p14:tracePt t="6806" x="7759700" y="2647950"/>
          <p14:tracePt t="6813" x="7823200" y="2641600"/>
          <p14:tracePt t="6820" x="7880350" y="2635250"/>
          <p14:tracePt t="6827" x="7956550" y="2635250"/>
          <p14:tracePt t="6834" x="8064500" y="2673350"/>
          <p14:tracePt t="6841" x="8235950" y="2755900"/>
          <p14:tracePt t="6842" x="8261350" y="2774950"/>
          <p14:tracePt t="6848" x="8464550" y="2889250"/>
          <p14:tracePt t="6855" x="8699500" y="3003550"/>
          <p14:tracePt t="6862" x="9029700" y="3194050"/>
          <p14:tracePt t="6869" x="9359900" y="3390900"/>
          <p14:tracePt t="6876" x="9658350" y="3581400"/>
          <p14:tracePt t="6883" x="9912350" y="3752850"/>
          <p14:tracePt t="6889" x="10109200" y="3924300"/>
          <p14:tracePt t="6896" x="10267950" y="4076700"/>
          <p14:tracePt t="6903" x="10388600" y="4203700"/>
          <p14:tracePt t="6910" x="10471150" y="4324350"/>
          <p14:tracePt t="6917" x="10534650" y="4425950"/>
          <p14:tracePt t="6924" x="10572750" y="4521200"/>
          <p14:tracePt t="6931" x="10591800" y="4603750"/>
          <p14:tracePt t="6938" x="10598150" y="4667250"/>
          <p14:tracePt t="6945" x="10598150" y="4718050"/>
          <p14:tracePt t="6952" x="10585450" y="4756150"/>
          <p14:tracePt t="6959" x="10566400" y="4787900"/>
          <p14:tracePt t="6966" x="10560050" y="4819650"/>
          <p14:tracePt t="6973" x="10560050" y="4832350"/>
          <p14:tracePt t="7177" x="10566400" y="4832350"/>
          <p14:tracePt t="7179" x="10566400" y="4826000"/>
          <p14:tracePt t="7181" x="10579100" y="4826000"/>
          <p14:tracePt t="7188" x="10585450" y="4806950"/>
          <p14:tracePt t="7195" x="10591800" y="4800600"/>
          <p14:tracePt t="7202" x="10604500" y="4787900"/>
          <p14:tracePt t="7209" x="10604500" y="4781550"/>
          <p14:tracePt t="7216" x="10617200" y="4775200"/>
          <p14:tracePt t="7223" x="10623550" y="4762500"/>
          <p14:tracePt t="7230" x="10636250" y="4743450"/>
          <p14:tracePt t="7237" x="10655300" y="4718050"/>
          <p14:tracePt t="7244" x="10680700" y="4686300"/>
          <p14:tracePt t="7251" x="10712450" y="4635500"/>
          <p14:tracePt t="7258" x="10756900" y="4578350"/>
          <p14:tracePt t="7264" x="10801350" y="4514850"/>
          <p14:tracePt t="7271" x="10845800" y="4451350"/>
          <p14:tracePt t="7278" x="10877550" y="4381500"/>
          <p14:tracePt t="7285" x="10902950" y="4305300"/>
          <p14:tracePt t="7292" x="10922000" y="4222750"/>
          <p14:tracePt t="7299" x="10941050" y="4133850"/>
          <p14:tracePt t="7306" x="10953750" y="4057650"/>
          <p14:tracePt t="7313" x="10953750" y="3975100"/>
          <p14:tracePt t="7320" x="10953750" y="3911600"/>
          <p14:tracePt t="7327" x="10941050" y="3848100"/>
          <p14:tracePt t="7334" x="10928350" y="3803650"/>
          <p14:tracePt t="7341" x="10909300" y="3771900"/>
          <p14:tracePt t="7342" x="10909300" y="3765550"/>
          <p14:tracePt t="7348" x="10896600" y="3752850"/>
          <p14:tracePt t="7355" x="10883900" y="3740150"/>
          <p14:tracePt t="7362" x="10864850" y="3727450"/>
          <p14:tracePt t="7369" x="10845800" y="3721100"/>
          <p14:tracePt t="7376" x="10820400" y="3708400"/>
          <p14:tracePt t="7382" x="10795000" y="3708400"/>
          <p14:tracePt t="7389" x="10756900" y="3702050"/>
          <p14:tracePt t="7396" x="10725150" y="3702050"/>
          <p14:tracePt t="7403" x="10693400" y="3702050"/>
          <p14:tracePt t="7410" x="10661650" y="3702050"/>
          <p14:tracePt t="7417" x="10629900" y="3721100"/>
          <p14:tracePt t="7424" x="10598150" y="3746500"/>
          <p14:tracePt t="7431" x="10572750" y="3803650"/>
          <p14:tracePt t="7438" x="10560050" y="3867150"/>
          <p14:tracePt t="7445" x="10553700" y="3937000"/>
          <p14:tracePt t="7452" x="10553700" y="4025900"/>
          <p14:tracePt t="7459" x="10566400" y="4102100"/>
          <p14:tracePt t="7466" x="10579100" y="4178300"/>
          <p14:tracePt t="7473" x="10579100" y="4229100"/>
          <p14:tracePt t="7480" x="10585450" y="4279900"/>
          <p14:tracePt t="7487" x="10585450" y="4318000"/>
          <p14:tracePt t="7494" x="10585450" y="4343400"/>
          <p14:tracePt t="7501" x="10585450" y="4362450"/>
          <p14:tracePt t="7507" x="10585450" y="4375150"/>
          <p14:tracePt t="7515" x="10585450" y="4387850"/>
          <p14:tracePt t="7521" x="10579100" y="4400550"/>
          <p14:tracePt t="7528" x="10579100" y="4406900"/>
          <p14:tracePt t="7542" x="10572750" y="4406900"/>
          <p14:tracePt t="7584" x="10572750" y="4400550"/>
          <p14:tracePt t="7586" x="10572750" y="4394200"/>
          <p14:tracePt t="7591" x="10566400" y="4356100"/>
          <p14:tracePt t="7598" x="10566400" y="4273550"/>
          <p14:tracePt t="7605" x="10560050" y="4140200"/>
          <p14:tracePt t="7612" x="10553700" y="3994150"/>
          <p14:tracePt t="7619" x="10553700" y="3841750"/>
          <p14:tracePt t="7626" x="10553700" y="3683000"/>
          <p14:tracePt t="7632" x="10553700" y="3543300"/>
          <p14:tracePt t="7639" x="10553700" y="3403600"/>
          <p14:tracePt t="7646" x="10553700" y="3270250"/>
          <p14:tracePt t="7653" x="10566400" y="3149600"/>
          <p14:tracePt t="7660" x="10585450" y="3041650"/>
          <p14:tracePt t="7667" x="10610850" y="2959100"/>
          <p14:tracePt t="7674" x="10629900" y="2895600"/>
          <p14:tracePt t="7681" x="10648950" y="2844800"/>
          <p14:tracePt t="7688" x="10661650" y="2813050"/>
          <p14:tracePt t="7695" x="10674350" y="2781300"/>
          <p14:tracePt t="7702" x="10687050" y="2762250"/>
          <p14:tracePt t="7709" x="10699750" y="2749550"/>
          <p14:tracePt t="7716" x="10706100" y="2730500"/>
          <p14:tracePt t="7723" x="10712450" y="2724150"/>
          <p14:tracePt t="7730" x="10718800" y="2724150"/>
          <p14:tracePt t="7803" x="10725150" y="2724150"/>
          <p14:tracePt t="7804" x="10725150" y="2730500"/>
          <p14:tracePt t="7815" x="10731500" y="2730500"/>
          <p14:tracePt t="7862" x="10737850" y="2730500"/>
          <p14:tracePt t="7864" x="10744200" y="2730500"/>
          <p14:tracePt t="7869" x="10750550" y="2730500"/>
          <p14:tracePt t="7876" x="10775950" y="2736850"/>
          <p14:tracePt t="7883" x="10814050" y="2736850"/>
          <p14:tracePt t="7889" x="10858500" y="2736850"/>
          <p14:tracePt t="7896" x="10902950" y="2743200"/>
          <p14:tracePt t="7903" x="10953750" y="2743200"/>
          <p14:tracePt t="7910" x="11010900" y="2743200"/>
          <p14:tracePt t="7917" x="11049000" y="2736850"/>
          <p14:tracePt t="7924" x="11087100" y="2736850"/>
          <p14:tracePt t="7931" x="11118850" y="2730500"/>
          <p14:tracePt t="7938" x="11137900" y="2730500"/>
          <p14:tracePt t="7945" x="11144250" y="2730500"/>
          <p14:tracePt t="7952" x="11150600" y="2730500"/>
          <p14:tracePt t="7959" x="11156950" y="2730500"/>
          <p14:tracePt t="7994" x="11156950" y="2736850"/>
          <p14:tracePt t="7996" x="11156950" y="2743200"/>
          <p14:tracePt t="8001" x="11150600" y="2749550"/>
          <p14:tracePt t="8007" x="11137900" y="2762250"/>
          <p14:tracePt t="8014" x="11118850" y="2781300"/>
          <p14:tracePt t="8021" x="11093450" y="2800350"/>
          <p14:tracePt t="8028" x="11061700" y="2832100"/>
          <p14:tracePt t="8035" x="11023600" y="2870200"/>
          <p14:tracePt t="8042" x="10979150" y="2914650"/>
          <p14:tracePt t="8049" x="10928350" y="2971800"/>
          <p14:tracePt t="8056" x="10864850" y="3028950"/>
          <p14:tracePt t="8063" x="10795000" y="3092450"/>
          <p14:tracePt t="8070" x="10725150" y="3149600"/>
          <p14:tracePt t="8077" x="10648950" y="3213100"/>
          <p14:tracePt t="8084" x="10566400" y="3276600"/>
          <p14:tracePt t="8091" x="10490200" y="3321050"/>
          <p14:tracePt t="8098" x="10394950" y="3371850"/>
          <p14:tracePt t="8098" x="10388600" y="3384550"/>
          <p14:tracePt t="8105" x="10306050" y="3422650"/>
          <p14:tracePt t="8112" x="10204450" y="3473450"/>
          <p14:tracePt t="8119" x="10115550" y="3511550"/>
          <p14:tracePt t="8126" x="10033000" y="3549650"/>
          <p14:tracePt t="8133" x="9963150" y="3587750"/>
          <p14:tracePt t="8139" x="9899650" y="3613150"/>
          <p14:tracePt t="8146" x="9848850" y="3644900"/>
          <p14:tracePt t="8153" x="9810750" y="3663950"/>
          <p14:tracePt t="8160" x="9779000" y="3683000"/>
          <p14:tracePt t="8167" x="9753600" y="3702050"/>
          <p14:tracePt t="8174" x="9734550" y="3721100"/>
          <p14:tracePt t="8181" x="9715500" y="3733800"/>
          <p14:tracePt t="8188" x="9702800" y="3746500"/>
          <p14:tracePt t="8195" x="9696450" y="3752850"/>
          <p14:tracePt t="8203" x="9696450" y="3759200"/>
          <p14:tracePt t="8286" x="9702800" y="3759200"/>
          <p14:tracePt t="8288" x="9709150" y="3759200"/>
          <p14:tracePt t="8292" x="9721850" y="3759200"/>
          <p14:tracePt t="8299" x="9747250" y="3759200"/>
          <p14:tracePt t="8306" x="9785350" y="3759200"/>
          <p14:tracePt t="8313" x="9829800" y="3759200"/>
          <p14:tracePt t="8320" x="9880600" y="3759200"/>
          <p14:tracePt t="8327" x="9944100" y="3759200"/>
          <p14:tracePt t="8334" x="10013950" y="3759200"/>
          <p14:tracePt t="8341" x="10102850" y="3759200"/>
          <p14:tracePt t="8342" x="10115550" y="3759200"/>
          <p14:tracePt t="8348" x="10204450" y="3752850"/>
          <p14:tracePt t="8355" x="10312400" y="3746500"/>
          <p14:tracePt t="8362" x="10445750" y="3746500"/>
          <p14:tracePt t="8369" x="10585450" y="3733800"/>
          <p14:tracePt t="8376" x="10725150" y="3721100"/>
          <p14:tracePt t="8383" x="10845800" y="3721100"/>
          <p14:tracePt t="8389" x="10960100" y="3708400"/>
          <p14:tracePt t="8396" x="11042650" y="3702050"/>
          <p14:tracePt t="8403" x="11106150" y="3702050"/>
          <p14:tracePt t="8410" x="11144250" y="3702050"/>
          <p14:tracePt t="8417" x="11176000" y="3702050"/>
          <p14:tracePt t="8424" x="11195050" y="3702050"/>
          <p14:tracePt t="8431" x="11201400" y="3708400"/>
          <p14:tracePt t="8438" x="11214100" y="3714750"/>
          <p14:tracePt t="8445" x="11226800" y="3727450"/>
          <p14:tracePt t="8452" x="11245850" y="3746500"/>
          <p14:tracePt t="8459" x="11264900" y="3771900"/>
          <p14:tracePt t="8466" x="11283950" y="3797300"/>
          <p14:tracePt t="8473" x="11303000" y="3822700"/>
          <p14:tracePt t="8480" x="11328400" y="3854450"/>
          <p14:tracePt t="8487" x="11353800" y="3886200"/>
          <p14:tracePt t="8494" x="11379200" y="3917950"/>
          <p14:tracePt t="8501" x="11398250" y="3968750"/>
          <p14:tracePt t="8508" x="11430000" y="4019550"/>
          <p14:tracePt t="8515" x="11461750" y="4070350"/>
          <p14:tracePt t="8521" x="11499850" y="4140200"/>
          <p14:tracePt t="8528" x="11544300" y="4222750"/>
          <p14:tracePt t="8535" x="11582400" y="4305300"/>
          <p14:tracePt t="8542" x="11626850" y="4375150"/>
          <p14:tracePt t="8549" x="11652250" y="4438650"/>
          <p14:tracePt t="8556" x="11677650" y="4489450"/>
          <p14:tracePt t="8563" x="11696700" y="4533900"/>
          <p14:tracePt t="8570" x="11703050" y="4572000"/>
          <p14:tracePt t="8577" x="11703050" y="4597400"/>
          <p14:tracePt t="8584" x="11703050" y="4622800"/>
          <p14:tracePt t="8591" x="11703050" y="4648200"/>
          <p14:tracePt t="8598" x="11703050" y="4667250"/>
          <p14:tracePt t="8605" x="11696700" y="4679950"/>
          <p14:tracePt t="8612" x="11684000" y="4699000"/>
          <p14:tracePt t="8619" x="11677650" y="4718050"/>
          <p14:tracePt t="8626" x="11671300" y="4730750"/>
          <p14:tracePt t="8633" x="11671300" y="4743450"/>
          <p14:tracePt t="8640" x="11658600" y="4756150"/>
          <p14:tracePt t="8721" x="11652250" y="4756150"/>
          <p14:tracePt t="8735" x="11645900" y="4756150"/>
          <p14:tracePt t="8755" x="11639550" y="4756150"/>
          <p14:tracePt t="8764" x="11633200" y="4756150"/>
          <p14:tracePt t="8790" x="11626850" y="4756150"/>
          <p14:tracePt t="8831" x="11620500" y="4756150"/>
          <p14:tracePt t="9003" x="11620500" y="4749800"/>
          <p14:tracePt t="9015" x="11620500" y="4743450"/>
          <p14:tracePt t="9016" x="11614150" y="4743450"/>
          <p14:tracePt t="9021" x="11614150" y="4737100"/>
          <p14:tracePt t="9029" x="11614150" y="4724400"/>
          <p14:tracePt t="9035" x="11607800" y="4711700"/>
          <p14:tracePt t="9042" x="11607800" y="4699000"/>
          <p14:tracePt t="9049" x="11607800" y="4686300"/>
          <p14:tracePt t="9056" x="11607800" y="4673600"/>
          <p14:tracePt t="9063" x="11601450" y="4654550"/>
          <p14:tracePt t="9070" x="11601450" y="4635500"/>
          <p14:tracePt t="9077" x="11595100" y="4616450"/>
          <p14:tracePt t="9084" x="11582400" y="4584700"/>
          <p14:tracePt t="9091" x="11576050" y="4559300"/>
          <p14:tracePt t="9098" x="11563350" y="4514850"/>
          <p14:tracePt t="9098" x="11563350" y="4508500"/>
          <p14:tracePt t="9105" x="11550650" y="4470400"/>
          <p14:tracePt t="9112" x="11531600" y="4419600"/>
          <p14:tracePt t="9119" x="11512550" y="4356100"/>
          <p14:tracePt t="9126" x="11487150" y="4286250"/>
          <p14:tracePt t="9133" x="11455400" y="4216400"/>
          <p14:tracePt t="9140" x="11430000" y="4133850"/>
          <p14:tracePt t="9146" x="11404600" y="4051300"/>
          <p14:tracePt t="9153" x="11372850" y="3949700"/>
          <p14:tracePt t="9160" x="11341100" y="3854450"/>
          <p14:tracePt t="9167" x="11309350" y="3752850"/>
          <p14:tracePt t="9174" x="11277600" y="3657600"/>
          <p14:tracePt t="9181" x="11252200" y="3568700"/>
          <p14:tracePt t="9188" x="11226800" y="3486150"/>
          <p14:tracePt t="9195" x="11195050" y="3397250"/>
          <p14:tracePt t="9202" x="11163300" y="3308350"/>
          <p14:tracePt t="9209" x="11137900" y="3225800"/>
          <p14:tracePt t="9216" x="11112500" y="3162300"/>
          <p14:tracePt t="9223" x="11087100" y="3105150"/>
          <p14:tracePt t="9230" x="11074400" y="3067050"/>
          <p14:tracePt t="9237" x="11061700" y="3041650"/>
          <p14:tracePt t="9244" x="11055350" y="3016250"/>
          <p14:tracePt t="9251" x="11049000" y="3003550"/>
          <p14:tracePt t="9258" x="11042650" y="2997200"/>
          <p14:tracePt t="9645" x="11036300" y="2997200"/>
          <p14:tracePt t="9782" x="11036300" y="2990850"/>
          <p14:tracePt t="9784" x="11029950" y="2990850"/>
          <p14:tracePt t="9796" x="11023600" y="2990850"/>
          <p14:tracePt t="10579" x="11017250" y="2990850"/>
          <p14:tracePt t="10587" x="11010900" y="2990850"/>
          <p14:tracePt t="10594" x="11010900" y="2984500"/>
          <p14:tracePt t="10596" x="11004550" y="2984500"/>
          <p14:tracePt t="10605" x="10998200" y="2984500"/>
          <p14:tracePt t="10608" x="10998200" y="2978150"/>
          <p14:tracePt t="10613" x="10991850" y="2978150"/>
          <p14:tracePt t="10629" x="10985500" y="2971800"/>
          <p14:tracePt t="10633" x="10985500" y="2965450"/>
          <p14:tracePt t="10647" x="10985500" y="2959100"/>
          <p14:tracePt t="10654" x="10985500" y="2952750"/>
          <p14:tracePt t="10659" x="10985500" y="2946400"/>
          <p14:tracePt t="10660" x="10985500" y="2940050"/>
          <p14:tracePt t="10667" x="10998200" y="2933700"/>
          <p14:tracePt t="10674" x="11004550" y="2914650"/>
          <p14:tracePt t="10681" x="11023600" y="2901950"/>
          <p14:tracePt t="10688" x="11029950" y="2889250"/>
          <p14:tracePt t="10695" x="11036300" y="2876550"/>
          <p14:tracePt t="10702" x="11042650" y="2876550"/>
          <p14:tracePt t="10709" x="11049000" y="2863850"/>
          <p14:tracePt t="10723" x="11055350" y="2857500"/>
          <p14:tracePt t="10737" x="11061700" y="2851150"/>
          <p14:tracePt t="10933" x="11061700" y="2844800"/>
          <p14:tracePt t="11348" x="11068050" y="2844800"/>
          <p14:tracePt t="11351" x="11074400" y="2844800"/>
          <p14:tracePt t="11357" x="11080750" y="2844800"/>
          <p14:tracePt t="11362" x="11087100" y="2844800"/>
          <p14:tracePt t="11369" x="11106150" y="2838450"/>
          <p14:tracePt t="11376" x="11118850" y="2838450"/>
          <p14:tracePt t="11383" x="11131550" y="2838450"/>
          <p14:tracePt t="11389" x="11150600" y="2832100"/>
          <p14:tracePt t="11396" x="11169650" y="2832100"/>
          <p14:tracePt t="11403" x="11188700" y="2832100"/>
          <p14:tracePt t="11410" x="11207750" y="2832100"/>
          <p14:tracePt t="11417" x="11233150" y="2825750"/>
          <p14:tracePt t="11425" x="11252200" y="2825750"/>
          <p14:tracePt t="11431" x="11271250" y="2825750"/>
          <p14:tracePt t="11438" x="11283950" y="2819400"/>
          <p14:tracePt t="11445" x="11290300" y="2819400"/>
          <p14:tracePt t="11459" x="11290300" y="2813050"/>
          <p14:tracePt t="11549" x="11283950" y="2813050"/>
          <p14:tracePt t="11551" x="11277600" y="2813050"/>
          <p14:tracePt t="11556" x="11271250" y="2819400"/>
          <p14:tracePt t="11563" x="11245850" y="2825750"/>
          <p14:tracePt t="11570" x="11220450" y="2838450"/>
          <p14:tracePt t="11577" x="11182350" y="2857500"/>
          <p14:tracePt t="11584" x="11131550" y="2870200"/>
          <p14:tracePt t="11591" x="11068050" y="2901950"/>
          <p14:tracePt t="11598" x="11004550" y="2921000"/>
          <p14:tracePt t="11605" x="10934700" y="2959100"/>
          <p14:tracePt t="11612" x="10858500" y="3003550"/>
          <p14:tracePt t="11619" x="10775950" y="3041650"/>
          <p14:tracePt t="11626" x="10706100" y="3092450"/>
          <p14:tracePt t="11633" x="10629900" y="3136900"/>
          <p14:tracePt t="11639" x="10553700" y="3181350"/>
          <p14:tracePt t="11646" x="10477500" y="3238500"/>
          <p14:tracePt t="11653" x="10401300" y="3289300"/>
          <p14:tracePt t="11660" x="10318750" y="3340100"/>
          <p14:tracePt t="11667" x="10229850" y="3397250"/>
          <p14:tracePt t="11674" x="10153650" y="3448050"/>
          <p14:tracePt t="11681" x="10077450" y="3492500"/>
          <p14:tracePt t="11688" x="10007600" y="3536950"/>
          <p14:tracePt t="11695" x="9937750" y="3587750"/>
          <p14:tracePt t="11702" x="9880600" y="3625850"/>
          <p14:tracePt t="11709" x="9836150" y="3657600"/>
          <p14:tracePt t="11716" x="9804400" y="3683000"/>
          <p14:tracePt t="11723" x="9772650" y="3708400"/>
          <p14:tracePt t="11730" x="9747250" y="3733800"/>
          <p14:tracePt t="11737" x="9721850" y="3759200"/>
          <p14:tracePt t="11744" x="9702800" y="3784600"/>
          <p14:tracePt t="11751" x="9677400" y="3803650"/>
          <p14:tracePt t="11758" x="9658350" y="3829050"/>
          <p14:tracePt t="11764" x="9632950" y="3841750"/>
          <p14:tracePt t="11771" x="9607550" y="3860800"/>
          <p14:tracePt t="11778" x="9588500" y="3879850"/>
          <p14:tracePt t="11785" x="9575800" y="3898900"/>
          <p14:tracePt t="11792" x="9563100" y="3905250"/>
          <p14:tracePt t="11799" x="9556750" y="3917950"/>
          <p14:tracePt t="11806" x="9556750" y="3930650"/>
          <p14:tracePt t="11820" x="9556750" y="3937000"/>
          <p14:tracePt t="11827" x="9556750" y="3943350"/>
          <p14:tracePt t="11840" x="9556750" y="3949700"/>
          <p14:tracePt t="11842" x="9563100" y="3949700"/>
          <p14:tracePt t="11848" x="9575800" y="3949700"/>
          <p14:tracePt t="11855" x="9601200" y="3949700"/>
          <p14:tracePt t="11862" x="9626600" y="3949700"/>
          <p14:tracePt t="11869" x="9664700" y="3949700"/>
          <p14:tracePt t="11876" x="9690100" y="3943350"/>
          <p14:tracePt t="11883" x="9721850" y="3937000"/>
          <p14:tracePt t="11890" x="9753600" y="3930650"/>
          <p14:tracePt t="11896" x="9791700" y="3924300"/>
          <p14:tracePt t="11903" x="9829800" y="3917950"/>
          <p14:tracePt t="11910" x="9867900" y="3911600"/>
          <p14:tracePt t="11917" x="9906000" y="3905250"/>
          <p14:tracePt t="11924" x="9937750" y="3898900"/>
          <p14:tracePt t="11931" x="9963150" y="3892550"/>
          <p14:tracePt t="11938" x="9988550" y="3879850"/>
          <p14:tracePt t="11945" x="10007600" y="3873500"/>
          <p14:tracePt t="11952" x="10020300" y="3873500"/>
          <p14:tracePt t="11959" x="10033000" y="3867150"/>
          <p14:tracePt t="11966" x="10039350" y="3860800"/>
          <p14:tracePt t="11973" x="10045700" y="3854450"/>
          <p14:tracePt t="12036" x="10045700" y="3848100"/>
          <p14:tracePt t="12042" x="10052050" y="3848100"/>
          <p14:tracePt t="12119" x="10052050" y="3841750"/>
          <p14:tracePt t="12417" x="10052050" y="3835400"/>
          <p14:tracePt t="12418" x="10045700" y="3835400"/>
          <p14:tracePt t="12424" x="10045700" y="3822700"/>
          <p14:tracePt t="12431" x="10045700" y="3797300"/>
          <p14:tracePt t="12438" x="10052050" y="3746500"/>
          <p14:tracePt t="12445" x="10064750" y="3689350"/>
          <p14:tracePt t="12452" x="10083800" y="3613150"/>
          <p14:tracePt t="12459" x="10109200" y="3530600"/>
          <p14:tracePt t="12466" x="10140950" y="3441700"/>
          <p14:tracePt t="12473" x="10179050" y="3340100"/>
          <p14:tracePt t="12480" x="10217150" y="3251200"/>
          <p14:tracePt t="12487" x="10248900" y="3168650"/>
          <p14:tracePt t="12494" x="10280650" y="3092450"/>
          <p14:tracePt t="12501" x="10306050" y="3016250"/>
          <p14:tracePt t="12507" x="10331450" y="2965450"/>
          <p14:tracePt t="12514" x="10350500" y="2921000"/>
          <p14:tracePt t="12521" x="10363200" y="2882900"/>
          <p14:tracePt t="12528" x="10369550" y="2851150"/>
          <p14:tracePt t="12535" x="10382250" y="2825750"/>
          <p14:tracePt t="12542" x="10382250" y="2806700"/>
          <p14:tracePt t="12549" x="10382250" y="2794000"/>
          <p14:tracePt t="12556" x="10382250" y="2787650"/>
          <p14:tracePt t="12563" x="10382250" y="2781300"/>
          <p14:tracePt t="12570" x="10388600" y="2781300"/>
          <p14:tracePt t="12584" x="10388600" y="2774950"/>
          <p14:tracePt t="12609" x="10388600" y="2768600"/>
          <p14:tracePt t="12613" x="10388600" y="2762250"/>
          <p14:tracePt t="12615" x="10388600" y="2755900"/>
          <p14:tracePt t="12619" x="10388600" y="2749550"/>
          <p14:tracePt t="12626" x="10388600" y="2736850"/>
          <p14:tracePt t="12633" x="10388600" y="2717800"/>
          <p14:tracePt t="12640" x="10388600" y="2698750"/>
          <p14:tracePt t="12647" x="10388600" y="2673350"/>
          <p14:tracePt t="12653" x="10382250" y="2647950"/>
          <p14:tracePt t="12660" x="10375900" y="2622550"/>
          <p14:tracePt t="12667" x="10363200" y="2584450"/>
          <p14:tracePt t="12674" x="10344150" y="2546350"/>
          <p14:tracePt t="12681" x="10325100" y="2514600"/>
          <p14:tracePt t="12688" x="10293350" y="2476500"/>
          <p14:tracePt t="12695" x="10255250" y="2438400"/>
          <p14:tracePt t="12702" x="10204450" y="2393950"/>
          <p14:tracePt t="12709" x="10128250" y="2349500"/>
          <p14:tracePt t="12716" x="10026650" y="2305050"/>
          <p14:tracePt t="12723" x="9931400" y="2266950"/>
          <p14:tracePt t="12730" x="9810750" y="2228850"/>
          <p14:tracePt t="12737" x="9683750" y="2190750"/>
          <p14:tracePt t="12744" x="9556750" y="2159000"/>
          <p14:tracePt t="12751" x="9448800" y="2133600"/>
          <p14:tracePt t="12758" x="9353550" y="2114550"/>
          <p14:tracePt t="12765" x="9271000" y="2101850"/>
          <p14:tracePt t="12771" x="9201150" y="2089150"/>
          <p14:tracePt t="12778" x="9144000" y="2082800"/>
          <p14:tracePt t="12785" x="9099550" y="2076450"/>
          <p14:tracePt t="12792" x="9061450" y="2076450"/>
          <p14:tracePt t="12799" x="9036050" y="2076450"/>
          <p14:tracePt t="12806" x="9023350" y="2076450"/>
          <p14:tracePt t="12813" x="9017000" y="2076450"/>
          <p14:tracePt t="12868" x="9010650" y="2076450"/>
          <p14:tracePt t="12876" x="9004300" y="2076450"/>
          <p14:tracePt t="12879" x="8997950" y="2076450"/>
          <p14:tracePt t="12882" x="8991600" y="2076450"/>
          <p14:tracePt t="12889" x="8966200" y="2076450"/>
          <p14:tracePt t="12896" x="8928100" y="2076450"/>
          <p14:tracePt t="12903" x="8896350" y="2082800"/>
          <p14:tracePt t="12910" x="8864600" y="2089150"/>
          <p14:tracePt t="12917" x="8820150" y="2101850"/>
          <p14:tracePt t="12924" x="8782050" y="2114550"/>
          <p14:tracePt t="12931" x="8737600" y="2120900"/>
          <p14:tracePt t="12938" x="8686800" y="2133600"/>
          <p14:tracePt t="12945" x="8629650" y="2139950"/>
          <p14:tracePt t="12952" x="8572500" y="2159000"/>
          <p14:tracePt t="12959" x="8509000" y="2171700"/>
          <p14:tracePt t="12966" x="8451850" y="2184400"/>
          <p14:tracePt t="12973" x="8388350" y="2197100"/>
          <p14:tracePt t="12980" x="8331200" y="2216150"/>
          <p14:tracePt t="12987" x="8286750" y="2235200"/>
          <p14:tracePt t="12994" x="8242300" y="2247900"/>
          <p14:tracePt t="13001" x="8197850" y="2266950"/>
          <p14:tracePt t="13007" x="8159750" y="2279650"/>
          <p14:tracePt t="13014" x="8121650" y="2298700"/>
          <p14:tracePt t="13021" x="8089900" y="2317750"/>
          <p14:tracePt t="13028" x="8058150" y="2336800"/>
          <p14:tracePt t="13035" x="8032750" y="2355850"/>
          <p14:tracePt t="13042" x="8007350" y="2368550"/>
          <p14:tracePt t="13049" x="7981950" y="2387600"/>
          <p14:tracePt t="13056" x="7950200" y="2413000"/>
          <p14:tracePt t="13063" x="7924800" y="2432050"/>
          <p14:tracePt t="13070" x="7893050" y="2457450"/>
          <p14:tracePt t="13077" x="7861300" y="2482850"/>
          <p14:tracePt t="13084" x="7829550" y="2514600"/>
          <p14:tracePt t="13091" x="7791450" y="2552700"/>
          <p14:tracePt t="13098" x="7759700" y="2597150"/>
          <p14:tracePt t="13105" x="7727950" y="2635250"/>
          <p14:tracePt t="13112" x="7689850" y="2686050"/>
          <p14:tracePt t="13119" x="7651750" y="2736850"/>
          <p14:tracePt t="13126" x="7600950" y="2806700"/>
          <p14:tracePt t="13133" x="7556500" y="2870200"/>
          <p14:tracePt t="13139" x="7505700" y="2946400"/>
          <p14:tracePt t="13146" x="7461250" y="3028950"/>
          <p14:tracePt t="13153" x="7416800" y="3124200"/>
          <p14:tracePt t="13160" x="7378700" y="3213100"/>
          <p14:tracePt t="13167" x="7346950" y="3302000"/>
          <p14:tracePt t="13174" x="7321550" y="3384550"/>
          <p14:tracePt t="13181" x="7308850" y="3479800"/>
          <p14:tracePt t="13188" x="7296150" y="3568700"/>
          <p14:tracePt t="13195" x="7296150" y="3676650"/>
          <p14:tracePt t="13202" x="7308850" y="3778250"/>
          <p14:tracePt t="13209" x="7321550" y="3879850"/>
          <p14:tracePt t="13216" x="7346950" y="3981450"/>
          <p14:tracePt t="13223" x="7366000" y="4070350"/>
          <p14:tracePt t="13230" x="7391400" y="4152900"/>
          <p14:tracePt t="13237" x="7423150" y="4241800"/>
          <p14:tracePt t="13244" x="7461250" y="4324350"/>
          <p14:tracePt t="13251" x="7499350" y="4400550"/>
          <p14:tracePt t="13257" x="7537450" y="4476750"/>
          <p14:tracePt t="13264" x="7588250" y="4559300"/>
          <p14:tracePt t="13271" x="7651750" y="4641850"/>
          <p14:tracePt t="13278" x="7727950" y="4730750"/>
          <p14:tracePt t="13285" x="7816850" y="4813300"/>
          <p14:tracePt t="13292" x="7912100" y="4889500"/>
          <p14:tracePt t="13299" x="8001000" y="4965700"/>
          <p14:tracePt t="13306" x="8077200" y="5022850"/>
          <p14:tracePt t="13313" x="8140700" y="5067300"/>
          <p14:tracePt t="13320" x="8191500" y="5099050"/>
          <p14:tracePt t="13327" x="8229600" y="5124450"/>
          <p14:tracePt t="13334" x="8261350" y="5149850"/>
          <p14:tracePt t="13341" x="8280400" y="5162550"/>
          <p14:tracePt t="13348" x="8293100" y="5168900"/>
          <p14:tracePt t="13355" x="8305800" y="5175250"/>
          <p14:tracePt t="13362" x="8312150" y="5181600"/>
          <p14:tracePt t="13369" x="8318500" y="5187950"/>
          <p14:tracePt t="13383" x="8324850" y="5194300"/>
          <p14:tracePt t="13390" x="8331200" y="5194300"/>
          <p14:tracePt t="13396" x="8337550" y="5200650"/>
          <p14:tracePt t="13421" x="8343900" y="5200650"/>
          <p14:tracePt t="13450" x="8343900" y="5207000"/>
          <p14:tracePt t="13451" x="8350250" y="5207000"/>
          <p14:tracePt t="13454" x="8356600" y="5213350"/>
          <p14:tracePt t="13459" x="8382000" y="5226050"/>
          <p14:tracePt t="13466" x="8420100" y="5251450"/>
          <p14:tracePt t="13473" x="8470900" y="5270500"/>
          <p14:tracePt t="13480" x="8521700" y="5295900"/>
          <p14:tracePt t="13487" x="8585200" y="5321300"/>
          <p14:tracePt t="13494" x="8623300" y="5334000"/>
          <p14:tracePt t="13501" x="8674100" y="5353050"/>
          <p14:tracePt t="13508" x="8705850" y="5365750"/>
          <p14:tracePt t="13515" x="8743950" y="5378450"/>
          <p14:tracePt t="13521" x="8769350" y="5391150"/>
          <p14:tracePt t="13529" x="8801100" y="5397500"/>
          <p14:tracePt t="13535" x="8826500" y="5410200"/>
          <p14:tracePt t="13542" x="8839200" y="5416550"/>
          <p14:tracePt t="13549" x="8851900" y="5422900"/>
          <p14:tracePt t="14204" x="8858250" y="5422900"/>
          <p14:tracePt t="14206" x="8864600" y="5422900"/>
          <p14:tracePt t="14209" x="8870950" y="5416550"/>
          <p14:tracePt t="14216" x="8896350" y="5410200"/>
          <p14:tracePt t="14223" x="8921750" y="5397500"/>
          <p14:tracePt t="14230" x="8953500" y="5391150"/>
          <p14:tracePt t="14237" x="8985250" y="5378450"/>
          <p14:tracePt t="14244" x="9029700" y="5372100"/>
          <p14:tracePt t="14251" x="9080500" y="5346700"/>
          <p14:tracePt t="14257" x="9137650" y="5321300"/>
          <p14:tracePt t="14265" x="9201150" y="5295900"/>
          <p14:tracePt t="14271" x="9277350" y="5257800"/>
          <p14:tracePt t="14278" x="9359900" y="5219700"/>
          <p14:tracePt t="14285" x="9448800" y="5175250"/>
          <p14:tracePt t="14292" x="9537700" y="5130800"/>
          <p14:tracePt t="14299" x="9632950" y="5080000"/>
          <p14:tracePt t="14306" x="9709150" y="5029200"/>
          <p14:tracePt t="14313" x="9791700" y="4978400"/>
          <p14:tracePt t="14320" x="9867900" y="4927600"/>
          <p14:tracePt t="14327" x="9931400" y="4870450"/>
          <p14:tracePt t="14334" x="9994900" y="4819650"/>
          <p14:tracePt t="14341" x="10039350" y="4768850"/>
          <p14:tracePt t="14342" x="10045700" y="4762500"/>
          <p14:tracePt t="14348" x="10083800" y="4730750"/>
          <p14:tracePt t="14355" x="10128250" y="4673600"/>
          <p14:tracePt t="14362" x="10172700" y="4629150"/>
          <p14:tracePt t="14369" x="10204450" y="4584700"/>
          <p14:tracePt t="14376" x="10229850" y="4546600"/>
          <p14:tracePt t="14383" x="10255250" y="4514850"/>
          <p14:tracePt t="14389" x="10280650" y="4483100"/>
          <p14:tracePt t="14396" x="10293350" y="4457700"/>
          <p14:tracePt t="14403" x="10312400" y="4438650"/>
          <p14:tracePt t="14410" x="10318750" y="4419600"/>
          <p14:tracePt t="14417" x="10331450" y="4406900"/>
          <p14:tracePt t="14424" x="10337800" y="4394200"/>
          <p14:tracePt t="14431" x="10344150" y="4381500"/>
          <p14:tracePt t="14438" x="10350500" y="4381500"/>
          <p14:tracePt t="14445" x="10350500" y="4368800"/>
          <p14:tracePt t="14452" x="10363200" y="4362450"/>
          <p14:tracePt t="14466" x="10369550" y="4356100"/>
          <p14:tracePt t="14473" x="10369550" y="4343400"/>
          <p14:tracePt t="14480" x="10375900" y="4343400"/>
          <p14:tracePt t="14487" x="10375900" y="4337050"/>
          <p14:tracePt t="14494" x="10382250" y="4337050"/>
          <p14:tracePt t="14501" x="10388600" y="4330700"/>
          <p14:tracePt t="14509" x="10388600" y="4324350"/>
          <p14:tracePt t="14524" x="10388600" y="4318000"/>
          <p14:tracePt t="14561" x="10394950" y="4311650"/>
          <p14:tracePt t="14568" x="10394950" y="4305300"/>
          <p14:tracePt t="14573" x="10401300" y="4305300"/>
          <p14:tracePt t="14575" x="10401300" y="4298950"/>
          <p14:tracePt t="14577" x="10401300" y="4292600"/>
          <p14:tracePt t="14585" x="10407650" y="4292600"/>
          <p14:tracePt t="14591" x="10407650" y="4286250"/>
          <p14:tracePt t="14609" x="10414000" y="4286250"/>
          <p14:tracePt t="14631" x="10414000" y="4279900"/>
          <p14:tracePt t="14933" x="10414000" y="4273550"/>
          <p14:tracePt t="14935" x="10420350" y="4267200"/>
          <p14:tracePt t="14938" x="10420350" y="4260850"/>
          <p14:tracePt t="14945" x="10439400" y="4241800"/>
          <p14:tracePt t="14952" x="10452100" y="4222750"/>
          <p14:tracePt t="14959" x="10464800" y="4203700"/>
          <p14:tracePt t="14966" x="10471150" y="4191000"/>
          <p14:tracePt t="14973" x="10483850" y="4178300"/>
          <p14:tracePt t="14980" x="10496550" y="4159250"/>
          <p14:tracePt t="14987" x="10515600" y="4133850"/>
          <p14:tracePt t="14994" x="10528300" y="4108450"/>
          <p14:tracePt t="15001" x="10547350" y="4083050"/>
          <p14:tracePt t="15007" x="10553700" y="4057650"/>
          <p14:tracePt t="15014" x="10572750" y="4032250"/>
          <p14:tracePt t="15021" x="10579100" y="4000500"/>
          <p14:tracePt t="15028" x="10591800" y="3956050"/>
          <p14:tracePt t="15035" x="10604500" y="3911600"/>
          <p14:tracePt t="15042" x="10617200" y="3867150"/>
          <p14:tracePt t="15049" x="10629900" y="3829050"/>
          <p14:tracePt t="15056" x="10636250" y="3790950"/>
          <p14:tracePt t="15063" x="10648950" y="3752850"/>
          <p14:tracePt t="15070" x="10661650" y="3714750"/>
          <p14:tracePt t="15077" x="10668000" y="3676650"/>
          <p14:tracePt t="15084" x="10680700" y="3632200"/>
          <p14:tracePt t="15091" x="10687050" y="3587750"/>
          <p14:tracePt t="15098" x="10687050" y="3549650"/>
          <p14:tracePt t="15105" x="10687050" y="3511550"/>
          <p14:tracePt t="15112" x="10687050" y="3486150"/>
          <p14:tracePt t="15119" x="10687050" y="3454400"/>
          <p14:tracePt t="15126" x="10687050" y="3422650"/>
          <p14:tracePt t="15133" x="10687050" y="3397250"/>
          <p14:tracePt t="15139" x="10680700" y="3365500"/>
          <p14:tracePt t="15146" x="10680700" y="3340100"/>
          <p14:tracePt t="15153" x="10668000" y="3321050"/>
          <p14:tracePt t="15160" x="10668000" y="3302000"/>
          <p14:tracePt t="15167" x="10661650" y="3289300"/>
          <p14:tracePt t="15174" x="10661650" y="3270250"/>
          <p14:tracePt t="15181" x="10655300" y="3257550"/>
          <p14:tracePt t="15188" x="10648950" y="3244850"/>
          <p14:tracePt t="15195" x="10648950" y="3232150"/>
          <p14:tracePt t="15202" x="10642600" y="3219450"/>
          <p14:tracePt t="15209" x="10636250" y="3206750"/>
          <p14:tracePt t="15216" x="10636250" y="3187700"/>
          <p14:tracePt t="15223" x="10636250" y="3181350"/>
          <p14:tracePt t="15230" x="10629900" y="3155950"/>
          <p14:tracePt t="15237" x="10629900" y="3143250"/>
          <p14:tracePt t="15244" x="10629900" y="3124200"/>
          <p14:tracePt t="15251" x="10623550" y="3105150"/>
          <p14:tracePt t="15258" x="10617200" y="3086100"/>
          <p14:tracePt t="15265" x="10617200" y="3060700"/>
          <p14:tracePt t="15271" x="10617200" y="3035300"/>
          <p14:tracePt t="15278" x="10610850" y="3009900"/>
          <p14:tracePt t="15285" x="10604500" y="2984500"/>
          <p14:tracePt t="15292" x="10604500" y="2959100"/>
          <p14:tracePt t="15299" x="10591800" y="2940050"/>
          <p14:tracePt t="15306" x="10585450" y="2908300"/>
          <p14:tracePt t="15313" x="10585450" y="2882900"/>
          <p14:tracePt t="15320" x="10579100" y="2870200"/>
          <p14:tracePt t="15327" x="10579100" y="2851150"/>
          <p14:tracePt t="15334" x="10572750" y="2832100"/>
          <p14:tracePt t="15341" x="10566400" y="2813050"/>
          <p14:tracePt t="15348" x="10566400" y="2800350"/>
          <p14:tracePt t="15355" x="10566400" y="2781300"/>
          <p14:tracePt t="15362" x="10560050" y="2762250"/>
          <p14:tracePt t="15369" x="10553700" y="2749550"/>
          <p14:tracePt t="15376" x="10553700" y="2730500"/>
          <p14:tracePt t="15383" x="10541000" y="2717800"/>
          <p14:tracePt t="15390" x="10534650" y="2698750"/>
          <p14:tracePt t="15396" x="10521950" y="2679700"/>
          <p14:tracePt t="15403" x="10502900" y="2660650"/>
          <p14:tracePt t="15410" x="10483850" y="2641600"/>
          <p14:tracePt t="15417" x="10458450" y="2616200"/>
          <p14:tracePt t="15424" x="10433050" y="2590800"/>
          <p14:tracePt t="15431" x="10394950" y="2565400"/>
          <p14:tracePt t="15438" x="10356850" y="2540000"/>
          <p14:tracePt t="15445" x="10312400" y="2508250"/>
          <p14:tracePt t="15452" x="10261600" y="2482850"/>
          <p14:tracePt t="15459" x="10210800" y="2451100"/>
          <p14:tracePt t="15466" x="10160000" y="2425700"/>
          <p14:tracePt t="15473" x="10115550" y="2400300"/>
          <p14:tracePt t="15480" x="10058400" y="2368550"/>
          <p14:tracePt t="15487" x="10013950" y="2349500"/>
          <p14:tracePt t="15494" x="9963150" y="2317750"/>
          <p14:tracePt t="15501" x="9918700" y="2298700"/>
          <p14:tracePt t="15508" x="9874250" y="2279650"/>
          <p14:tracePt t="15515" x="9829800" y="2260600"/>
          <p14:tracePt t="15521" x="9785350" y="2247900"/>
          <p14:tracePt t="15528" x="9740900" y="2228850"/>
          <p14:tracePt t="15535" x="9683750" y="2216150"/>
          <p14:tracePt t="15542" x="9639300" y="2203450"/>
          <p14:tracePt t="15549" x="9582150" y="2197100"/>
          <p14:tracePt t="15556" x="9537700" y="2184400"/>
          <p14:tracePt t="15563" x="9486900" y="2178050"/>
          <p14:tracePt t="15570" x="9448800" y="2178050"/>
          <p14:tracePt t="15577" x="9398000" y="2171700"/>
          <p14:tracePt t="15584" x="9353550" y="2165350"/>
          <p14:tracePt t="15591" x="9302750" y="2165350"/>
          <p14:tracePt t="15598" x="9251950" y="2165350"/>
          <p14:tracePt t="15605" x="9201150" y="2159000"/>
          <p14:tracePt t="15612" x="9144000" y="2159000"/>
          <p14:tracePt t="15619" x="9086850" y="2159000"/>
          <p14:tracePt t="15626" x="9029700" y="2159000"/>
          <p14:tracePt t="15633" x="8966200" y="2159000"/>
          <p14:tracePt t="15639" x="8909050" y="2159000"/>
          <p14:tracePt t="15646" x="8845550" y="2159000"/>
          <p14:tracePt t="15653" x="8782050" y="2159000"/>
          <p14:tracePt t="15660" x="8731250" y="2159000"/>
          <p14:tracePt t="15667" x="8680450" y="2159000"/>
          <p14:tracePt t="15674" x="8629650" y="2159000"/>
          <p14:tracePt t="15681" x="8585200" y="2159000"/>
          <p14:tracePt t="15688" x="8540750" y="2159000"/>
          <p14:tracePt t="15695" x="8502650" y="2159000"/>
          <p14:tracePt t="15702" x="8464550" y="2171700"/>
          <p14:tracePt t="15709" x="8432800" y="2178050"/>
          <p14:tracePt t="15716" x="8401050" y="2184400"/>
          <p14:tracePt t="15723" x="8369300" y="2197100"/>
          <p14:tracePt t="15730" x="8337550" y="2209800"/>
          <p14:tracePt t="15737" x="8318500" y="2228850"/>
          <p14:tracePt t="15744" x="8293100" y="2247900"/>
          <p14:tracePt t="15751" x="8255000" y="2273300"/>
          <p14:tracePt t="15758" x="8223250" y="2305050"/>
          <p14:tracePt t="15764" x="8178800" y="2343150"/>
          <p14:tracePt t="15771" x="8128000" y="2393950"/>
          <p14:tracePt t="15778" x="8070850" y="2451100"/>
          <p14:tracePt t="15785" x="8001000" y="2514600"/>
          <p14:tracePt t="15792" x="7931150" y="2578100"/>
          <p14:tracePt t="15799" x="7854950" y="2647950"/>
          <p14:tracePt t="15806" x="7785100" y="2717800"/>
          <p14:tracePt t="15813" x="7708900" y="2781300"/>
          <p14:tracePt t="15820" x="7639050" y="2851150"/>
          <p14:tracePt t="15827" x="7581900" y="2921000"/>
          <p14:tracePt t="15834" x="7524750" y="2978150"/>
          <p14:tracePt t="15841" x="7461250" y="3048000"/>
          <p14:tracePt t="15848" x="7423150" y="3105150"/>
          <p14:tracePt t="15855" x="7378700" y="3155950"/>
          <p14:tracePt t="15862" x="7340600" y="3225800"/>
          <p14:tracePt t="15869" x="7302500" y="3282950"/>
          <p14:tracePt t="15876" x="7289800" y="3340100"/>
          <p14:tracePt t="15883" x="7277100" y="3397250"/>
          <p14:tracePt t="15890" x="7264400" y="3448050"/>
          <p14:tracePt t="15896" x="7264400" y="3498850"/>
          <p14:tracePt t="15903" x="7258050" y="3543300"/>
          <p14:tracePt t="15910" x="7251700" y="3581400"/>
          <p14:tracePt t="15917" x="7245350" y="3619500"/>
          <p14:tracePt t="15924" x="7239000" y="3657600"/>
          <p14:tracePt t="15931" x="7239000" y="3695700"/>
          <p14:tracePt t="15938" x="7226300" y="3727450"/>
          <p14:tracePt t="15945" x="7226300" y="3771900"/>
          <p14:tracePt t="15952" x="7219950" y="3810000"/>
          <p14:tracePt t="15959" x="7219950" y="3860800"/>
          <p14:tracePt t="15966" x="7219950" y="3898900"/>
          <p14:tracePt t="15973" x="7213600" y="3956050"/>
          <p14:tracePt t="15980" x="7213600" y="3994150"/>
          <p14:tracePt t="15987" x="7213600" y="4044950"/>
          <p14:tracePt t="15994" x="7213600" y="4102100"/>
          <p14:tracePt t="16001" x="7219950" y="4152900"/>
          <p14:tracePt t="16008" x="7232650" y="4216400"/>
          <p14:tracePt t="16014" x="7251700" y="4279900"/>
          <p14:tracePt t="16021" x="7277100" y="4330700"/>
          <p14:tracePt t="16028" x="7296150" y="4400550"/>
          <p14:tracePt t="16035" x="7321550" y="4457700"/>
          <p14:tracePt t="16042" x="7346950" y="4521200"/>
          <p14:tracePt t="16049" x="7378700" y="4578350"/>
          <p14:tracePt t="16056" x="7397750" y="4635500"/>
          <p14:tracePt t="16063" x="7423150" y="4692650"/>
          <p14:tracePt t="16070" x="7454900" y="4749800"/>
          <p14:tracePt t="16077" x="7486650" y="4806950"/>
          <p14:tracePt t="16084" x="7518400" y="4870450"/>
          <p14:tracePt t="16091" x="7562850" y="4933950"/>
          <p14:tracePt t="16098" x="7613650" y="5016500"/>
          <p14:tracePt t="16105" x="7670800" y="5080000"/>
          <p14:tracePt t="16112" x="7747000" y="5162550"/>
          <p14:tracePt t="16119" x="7823200" y="5238750"/>
          <p14:tracePt t="16126" x="7912100" y="5314950"/>
          <p14:tracePt t="16133" x="7994650" y="5384800"/>
          <p14:tracePt t="16139" x="8083550" y="5448300"/>
          <p14:tracePt t="16146" x="8159750" y="5499100"/>
          <p14:tracePt t="16153" x="8235950" y="5543550"/>
          <p14:tracePt t="16160" x="8312150" y="5581650"/>
          <p14:tracePt t="16167" x="8382000" y="5613400"/>
          <p14:tracePt t="16174" x="8451850" y="5638800"/>
          <p14:tracePt t="16181" x="8521700" y="5664200"/>
          <p14:tracePt t="16188" x="8591550" y="5683250"/>
          <p14:tracePt t="16195" x="8655050" y="5689600"/>
          <p14:tracePt t="16202" x="8718550" y="5695950"/>
          <p14:tracePt t="16209" x="8788400" y="5702300"/>
          <p14:tracePt t="16216" x="8845550" y="5702300"/>
          <p14:tracePt t="16223" x="8890000" y="5702300"/>
          <p14:tracePt t="16230" x="8959850" y="5702300"/>
          <p14:tracePt t="16237" x="9010650" y="5695950"/>
          <p14:tracePt t="16244" x="9074150" y="5683250"/>
          <p14:tracePt t="16251" x="9124950" y="5664200"/>
          <p14:tracePt t="16258" x="9188450" y="5645150"/>
          <p14:tracePt t="16265" x="9239250" y="5619750"/>
          <p14:tracePt t="16271" x="9290050" y="5594350"/>
          <p14:tracePt t="16278" x="9340850" y="5568950"/>
          <p14:tracePt t="16285" x="9378950" y="5543550"/>
          <p14:tracePt t="16292" x="9417050" y="5518150"/>
          <p14:tracePt t="16299" x="9448800" y="5486400"/>
          <p14:tracePt t="16306" x="9480550" y="5461000"/>
          <p14:tracePt t="16313" x="9512300" y="5416550"/>
          <p14:tracePt t="16320" x="9550400" y="5372100"/>
          <p14:tracePt t="16327" x="9575800" y="5327650"/>
          <p14:tracePt t="16334" x="9607550" y="5289550"/>
          <p14:tracePt t="16341" x="9632950" y="5245100"/>
          <p14:tracePt t="16348" x="9652000" y="5213350"/>
          <p14:tracePt t="16355" x="9677400" y="5181600"/>
          <p14:tracePt t="16362" x="9702800" y="5149850"/>
          <p14:tracePt t="16369" x="9728200" y="5111750"/>
          <p14:tracePt t="16376" x="9759950" y="5067300"/>
          <p14:tracePt t="16383" x="9791700" y="5022850"/>
          <p14:tracePt t="16389" x="9829800" y="4978400"/>
          <p14:tracePt t="16396" x="9861550" y="4933950"/>
          <p14:tracePt t="16403" x="9886950" y="4895850"/>
          <p14:tracePt t="16410" x="9918700" y="4857750"/>
          <p14:tracePt t="16417" x="9944100" y="4832350"/>
          <p14:tracePt t="16424" x="9963150" y="4806950"/>
          <p14:tracePt t="16431" x="9982200" y="4787900"/>
          <p14:tracePt t="16438" x="9994900" y="4768850"/>
          <p14:tracePt t="16445" x="10007600" y="4756150"/>
          <p14:tracePt t="16452" x="10026650" y="4749800"/>
          <p14:tracePt t="16459" x="10026650" y="4743450"/>
          <p14:tracePt t="16492" x="10026650" y="4737100"/>
          <p14:tracePt t="17094" x="10033000" y="4737100"/>
          <p14:tracePt t="17097" x="10039350" y="4737100"/>
          <p14:tracePt t="17098" x="10039350" y="4730750"/>
          <p14:tracePt t="17105" x="10064750" y="4705350"/>
          <p14:tracePt t="17112" x="10102850" y="4667250"/>
          <p14:tracePt t="17119" x="10147300" y="4635500"/>
          <p14:tracePt t="17126" x="10185400" y="4597400"/>
          <p14:tracePt t="17133" x="10229850" y="4565650"/>
          <p14:tracePt t="17140" x="10280650" y="4527550"/>
          <p14:tracePt t="17146" x="10344150" y="4483100"/>
          <p14:tracePt t="17153" x="10394950" y="4425950"/>
          <p14:tracePt t="17160" x="10452100" y="4381500"/>
          <p14:tracePt t="17167" x="10509250" y="4324350"/>
          <p14:tracePt t="17174" x="10560050" y="4273550"/>
          <p14:tracePt t="17181" x="10598150" y="4222750"/>
          <p14:tracePt t="17188" x="10629900" y="4171950"/>
          <p14:tracePt t="17195" x="10655300" y="4127500"/>
          <p14:tracePt t="17202" x="10680700" y="4083050"/>
          <p14:tracePt t="17209" x="10699750" y="4044950"/>
          <p14:tracePt t="17216" x="10706100" y="4019550"/>
          <p14:tracePt t="17223" x="10718800" y="3987800"/>
          <p14:tracePt t="17230" x="10731500" y="3962400"/>
          <p14:tracePt t="17237" x="10737850" y="3930650"/>
          <p14:tracePt t="17244" x="10750550" y="3898900"/>
          <p14:tracePt t="17251" x="10756900" y="3860800"/>
          <p14:tracePt t="17258" x="10763250" y="3822700"/>
          <p14:tracePt t="17264" x="10763250" y="3790950"/>
          <p14:tracePt t="17271" x="10775950" y="3752850"/>
          <p14:tracePt t="17278" x="10775950" y="3721100"/>
          <p14:tracePt t="17285" x="10782300" y="3676650"/>
          <p14:tracePt t="17292" x="10782300" y="3638550"/>
          <p14:tracePt t="17299" x="10788650" y="3594100"/>
          <p14:tracePt t="17306" x="10788650" y="3556000"/>
          <p14:tracePt t="17313" x="10788650" y="3517900"/>
          <p14:tracePt t="17320" x="10788650" y="3473450"/>
          <p14:tracePt t="17327" x="10788650" y="3429000"/>
          <p14:tracePt t="17334" x="10788650" y="3390900"/>
          <p14:tracePt t="17341" x="10782300" y="3346450"/>
          <p14:tracePt t="17342" x="10782300" y="3340100"/>
          <p14:tracePt t="17348" x="10769600" y="3302000"/>
          <p14:tracePt t="17355" x="10763250" y="3263900"/>
          <p14:tracePt t="17362" x="10750550" y="3213100"/>
          <p14:tracePt t="17369" x="10731500" y="3162300"/>
          <p14:tracePt t="17376" x="10712450" y="3105150"/>
          <p14:tracePt t="17383" x="10693400" y="3054350"/>
          <p14:tracePt t="17390" x="10661650" y="3003550"/>
          <p14:tracePt t="17396" x="10636250" y="2946400"/>
          <p14:tracePt t="17404" x="10598150" y="2895600"/>
          <p14:tracePt t="17410" x="10560050" y="2838450"/>
          <p14:tracePt t="17417" x="10521950" y="2794000"/>
          <p14:tracePt t="17424" x="10490200" y="2749550"/>
          <p14:tracePt t="17431" x="10452100" y="2711450"/>
          <p14:tracePt t="17438" x="10420350" y="2673350"/>
          <p14:tracePt t="17445" x="10382250" y="2641600"/>
          <p14:tracePt t="17452" x="10344150" y="2597150"/>
          <p14:tracePt t="17459" x="10299700" y="2565400"/>
          <p14:tracePt t="17466" x="10248900" y="2533650"/>
          <p14:tracePt t="17473" x="10198100" y="2501900"/>
          <p14:tracePt t="17480" x="10140950" y="2463800"/>
          <p14:tracePt t="17487" x="10083800" y="2438400"/>
          <p14:tracePt t="17494" x="10033000" y="2406650"/>
          <p14:tracePt t="17501" x="9969500" y="2374900"/>
          <p14:tracePt t="17508" x="9906000" y="2349500"/>
          <p14:tracePt t="17515" x="9855200" y="2330450"/>
          <p14:tracePt t="17521" x="9791700" y="2311400"/>
          <p14:tracePt t="17529" x="9734550" y="2286000"/>
          <p14:tracePt t="17535" x="9677400" y="2273300"/>
          <p14:tracePt t="17542" x="9626600" y="2254250"/>
          <p14:tracePt t="17549" x="9569450" y="2241550"/>
          <p14:tracePt t="17556" x="9505950" y="2228850"/>
          <p14:tracePt t="17563" x="9442450" y="2209800"/>
          <p14:tracePt t="17570" x="9378950" y="2197100"/>
          <p14:tracePt t="17577" x="9315450" y="2190750"/>
          <p14:tracePt t="17584" x="9245600" y="2184400"/>
          <p14:tracePt t="17591" x="9175750" y="2171700"/>
          <p14:tracePt t="17598" x="9105900" y="2171700"/>
          <p14:tracePt t="17605" x="9055100" y="2171700"/>
          <p14:tracePt t="17612" x="8997950" y="2171700"/>
          <p14:tracePt t="17619" x="8947150" y="2171700"/>
          <p14:tracePt t="17626" x="8902700" y="2178050"/>
          <p14:tracePt t="17633" x="8864600" y="2184400"/>
          <p14:tracePt t="17640" x="8820150" y="2197100"/>
          <p14:tracePt t="17646" x="8775700" y="2203450"/>
          <p14:tracePt t="17653" x="8731250" y="2216150"/>
          <p14:tracePt t="17660" x="8686800" y="2235200"/>
          <p14:tracePt t="17667" x="8642350" y="2247900"/>
          <p14:tracePt t="17674" x="8604250" y="2266950"/>
          <p14:tracePt t="17681" x="8566150" y="2279650"/>
          <p14:tracePt t="17688" x="8528050" y="2298700"/>
          <p14:tracePt t="17695" x="8483600" y="2324100"/>
          <p14:tracePt t="17702" x="8439150" y="2343150"/>
          <p14:tracePt t="17709" x="8388350" y="2374900"/>
          <p14:tracePt t="17716" x="8343900" y="2406650"/>
          <p14:tracePt t="17723" x="8299450" y="2444750"/>
          <p14:tracePt t="17730" x="8261350" y="2476500"/>
          <p14:tracePt t="17737" x="8223250" y="2520950"/>
          <p14:tracePt t="17744" x="8178800" y="2571750"/>
          <p14:tracePt t="17751" x="8140700" y="2628900"/>
          <p14:tracePt t="17758" x="8096250" y="2686050"/>
          <p14:tracePt t="17765" x="8058150" y="2755900"/>
          <p14:tracePt t="17771" x="8026400" y="2832100"/>
          <p14:tracePt t="17778" x="7994650" y="2914650"/>
          <p14:tracePt t="17785" x="7956550" y="2990850"/>
          <p14:tracePt t="17792" x="7918450" y="3073400"/>
          <p14:tracePt t="17799" x="7886700" y="3143250"/>
          <p14:tracePt t="17806" x="7854950" y="3206750"/>
          <p14:tracePt t="17813" x="7823200" y="3270250"/>
          <p14:tracePt t="17820" x="7785100" y="3346450"/>
          <p14:tracePt t="17827" x="7753350" y="3409950"/>
          <p14:tracePt t="17834" x="7715250" y="3479800"/>
          <p14:tracePt t="17841" x="7683500" y="3549650"/>
          <p14:tracePt t="17848" x="7651750" y="3619500"/>
          <p14:tracePt t="17855" x="7632700" y="3683000"/>
          <p14:tracePt t="17862" x="7607300" y="3752850"/>
          <p14:tracePt t="17869" x="7588250" y="3816350"/>
          <p14:tracePt t="17876" x="7575550" y="3886200"/>
          <p14:tracePt t="17883" x="7562850" y="3956050"/>
          <p14:tracePt t="17889" x="7556500" y="4025900"/>
          <p14:tracePt t="17896" x="7550150" y="4089400"/>
          <p14:tracePt t="17903" x="7550150" y="4159250"/>
          <p14:tracePt t="17910" x="7550150" y="4229100"/>
          <p14:tracePt t="17917" x="7550150" y="4286250"/>
          <p14:tracePt t="17924" x="7550150" y="4349750"/>
          <p14:tracePt t="17931" x="7556500" y="4400550"/>
          <p14:tracePt t="17938" x="7569200" y="4445000"/>
          <p14:tracePt t="17945" x="7575550" y="4489450"/>
          <p14:tracePt t="17952" x="7588250" y="4540250"/>
          <p14:tracePt t="17959" x="7600950" y="4578350"/>
          <p14:tracePt t="17966" x="7613650" y="4616450"/>
          <p14:tracePt t="17973" x="7632700" y="4660900"/>
          <p14:tracePt t="17980" x="7651750" y="4705350"/>
          <p14:tracePt t="17987" x="7664450" y="4749800"/>
          <p14:tracePt t="17994" x="7683500" y="4781550"/>
          <p14:tracePt t="18001" x="7708900" y="4826000"/>
          <p14:tracePt t="18008" x="7734300" y="4870450"/>
          <p14:tracePt t="18015" x="7759700" y="4908550"/>
          <p14:tracePt t="18021" x="7785100" y="4946650"/>
          <p14:tracePt t="18029" x="7810500" y="4972050"/>
          <p14:tracePt t="18035" x="7829550" y="4991100"/>
          <p14:tracePt t="18042" x="7848600" y="5010150"/>
          <p14:tracePt t="18049" x="7874000" y="5022850"/>
          <p14:tracePt t="18056" x="7893050" y="5035550"/>
          <p14:tracePt t="18063" x="7924800" y="5054600"/>
          <p14:tracePt t="18070" x="7969250" y="5067300"/>
          <p14:tracePt t="18077" x="8026400" y="5086350"/>
          <p14:tracePt t="18084" x="8096250" y="5105400"/>
          <p14:tracePt t="18091" x="8172450" y="5124450"/>
          <p14:tracePt t="18098" x="8267700" y="5137150"/>
          <p14:tracePt t="18105" x="8362950" y="5149850"/>
          <p14:tracePt t="18112" x="8458200" y="5168900"/>
          <p14:tracePt t="18119" x="8566150" y="5175250"/>
          <p14:tracePt t="18126" x="8686800" y="5181600"/>
          <p14:tracePt t="18133" x="8813800" y="5181600"/>
          <p14:tracePt t="18140" x="8953500" y="5187950"/>
          <p14:tracePt t="18146" x="9093200" y="5187950"/>
          <p14:tracePt t="18153" x="9245600" y="5187950"/>
          <p14:tracePt t="18160" x="9398000" y="5181600"/>
          <p14:tracePt t="18167" x="9550400" y="5175250"/>
          <p14:tracePt t="18174" x="9683750" y="5156200"/>
          <p14:tracePt t="18181" x="9804400" y="5143500"/>
          <p14:tracePt t="18188" x="9906000" y="5130800"/>
          <p14:tracePt t="18195" x="9988550" y="5118100"/>
          <p14:tracePt t="18202" x="10052050" y="5105400"/>
          <p14:tracePt t="18209" x="10102850" y="5092700"/>
          <p14:tracePt t="18216" x="10128250" y="5086350"/>
          <p14:tracePt t="18223" x="10134600" y="5086350"/>
          <p14:tracePt t="18237" x="10134600" y="5080000"/>
          <p14:tracePt t="18437" x="10121900" y="5080000"/>
          <p14:tracePt t="18437" x="10121900" y="5073650"/>
          <p14:tracePt t="18442" x="10115550" y="5073650"/>
          <p14:tracePt t="18446" x="10109200" y="5073650"/>
          <p14:tracePt t="18452" x="10102850" y="5073650"/>
          <p14:tracePt t="18459" x="10090150" y="5073650"/>
          <p14:tracePt t="18467" x="10077450" y="5073650"/>
          <p14:tracePt t="18473" x="10064750" y="5073650"/>
          <p14:tracePt t="18480" x="10058400" y="5073650"/>
          <p14:tracePt t="18559" x="10064750" y="5073650"/>
          <p14:tracePt t="18562" x="10071100" y="5073650"/>
          <p14:tracePt t="18565" x="10077450" y="5073650"/>
          <p14:tracePt t="18570" x="10083800" y="5073650"/>
          <p14:tracePt t="18577" x="10102850" y="5067300"/>
          <p14:tracePt t="18584" x="10121900" y="5048250"/>
          <p14:tracePt t="18591" x="10134600" y="5016500"/>
          <p14:tracePt t="18598" x="10134600" y="4978400"/>
          <p14:tracePt t="18605" x="10134600" y="4921250"/>
          <p14:tracePt t="18612" x="10134600" y="4851400"/>
          <p14:tracePt t="18619" x="10121900" y="4781550"/>
          <p14:tracePt t="18626" x="10102850" y="4699000"/>
          <p14:tracePt t="18633" x="10083800" y="4616450"/>
          <p14:tracePt t="18640" x="10052050" y="4540250"/>
          <p14:tracePt t="18646" x="10033000" y="4470400"/>
          <p14:tracePt t="18653" x="10013950" y="4419600"/>
          <p14:tracePt t="18660" x="10001250" y="4381500"/>
          <p14:tracePt t="18667" x="9994900" y="4356100"/>
          <p14:tracePt t="18674" x="10001250" y="4349750"/>
          <p14:tracePt t="18681" x="10033000" y="4343400"/>
          <p14:tracePt t="18688" x="10064750" y="4343400"/>
          <p14:tracePt t="18695" x="10083800" y="4343400"/>
          <p14:tracePt t="18702" x="10096500" y="4343400"/>
          <p14:tracePt t="18709" x="10102850" y="4343400"/>
          <p14:tracePt t="18717" x="10109200" y="4343400"/>
          <p14:tracePt t="18723" x="10115550" y="4343400"/>
          <p14:tracePt t="18732" x="10121900" y="4343400"/>
          <p14:tracePt t="18751" x="10128250" y="4343400"/>
          <p14:tracePt t="18760" x="10128250" y="4349750"/>
          <p14:tracePt t="18770" x="10128250" y="4356100"/>
          <p14:tracePt t="18776" x="10128250" y="4362450"/>
          <p14:tracePt t="18777" x="10121900" y="4362450"/>
          <p14:tracePt t="18778" x="10121900" y="4368800"/>
          <p14:tracePt t="18785" x="10109200" y="4394200"/>
          <p14:tracePt t="18792" x="10083800" y="4432300"/>
          <p14:tracePt t="18799" x="10058400" y="4470400"/>
          <p14:tracePt t="18806" x="10020300" y="4514850"/>
          <p14:tracePt t="18813" x="9988550" y="4552950"/>
          <p14:tracePt t="18820" x="9956800" y="4591050"/>
          <p14:tracePt t="18827" x="9918700" y="4635500"/>
          <p14:tracePt t="18834" x="9880600" y="4673600"/>
          <p14:tracePt t="18841" x="9836150" y="4724400"/>
          <p14:tracePt t="18848" x="9791700" y="4762500"/>
          <p14:tracePt t="18855" x="9747250" y="4806950"/>
          <p14:tracePt t="18862" x="9709150" y="4845050"/>
          <p14:tracePt t="18869" x="9664700" y="4883150"/>
          <p14:tracePt t="18876" x="9632950" y="4914900"/>
          <p14:tracePt t="18883" x="9607550" y="4940300"/>
          <p14:tracePt t="18889" x="9588500" y="4959350"/>
          <p14:tracePt t="18896" x="9569450" y="4984750"/>
          <p14:tracePt t="18903" x="9556750" y="4997450"/>
          <p14:tracePt t="18910" x="9550400" y="5003800"/>
          <p14:tracePt t="18917" x="9544050" y="5010150"/>
          <p14:tracePt t="19037" x="9544050" y="5003800"/>
          <p14:tracePt t="19039" x="9537700" y="5003800"/>
          <p14:tracePt t="19042" x="9531350" y="4997450"/>
          <p14:tracePt t="19049" x="9499600" y="4959350"/>
          <p14:tracePt t="19056" x="9448800" y="4895850"/>
          <p14:tracePt t="19063" x="9372600" y="4813300"/>
          <p14:tracePt t="19070" x="9290050" y="4730750"/>
          <p14:tracePt t="19077" x="9201150" y="4629150"/>
          <p14:tracePt t="19084" x="9093200" y="4527550"/>
          <p14:tracePt t="19091" x="8966200" y="4394200"/>
          <p14:tracePt t="19098" x="8820150" y="4260850"/>
          <p14:tracePt t="19105" x="8629650" y="4102100"/>
          <p14:tracePt t="19112" x="8458200" y="3962400"/>
          <p14:tracePt t="19119" x="8248650" y="3797300"/>
          <p14:tracePt t="19126" x="8039100" y="3632200"/>
          <p14:tracePt t="19133" x="7816850" y="3460750"/>
          <p14:tracePt t="19139" x="7613650" y="3295650"/>
          <p14:tracePt t="19146" x="7423150" y="3162300"/>
          <p14:tracePt t="19153" x="7270750" y="3041650"/>
          <p14:tracePt t="19160" x="7137400" y="2952750"/>
          <p14:tracePt t="19167" x="7035800" y="2870200"/>
          <p14:tracePt t="19174" x="6940550" y="2794000"/>
          <p14:tracePt t="19181" x="6864350" y="2730500"/>
          <p14:tracePt t="19188" x="6807200" y="2686050"/>
          <p14:tracePt t="19195" x="6762750" y="2641600"/>
          <p14:tracePt t="19202" x="6731000" y="2597150"/>
          <p14:tracePt t="19209" x="6705600" y="2565400"/>
          <p14:tracePt t="19216" x="6686550" y="2540000"/>
          <p14:tracePt t="19223" x="6673850" y="2520950"/>
          <p14:tracePt t="19230" x="6667500" y="2501900"/>
          <p14:tracePt t="19237" x="6661150" y="2489200"/>
          <p14:tracePt t="19244" x="6661150" y="2476500"/>
          <p14:tracePt t="19251" x="6654800" y="2476500"/>
          <p14:tracePt t="19258" x="6654800" y="2470150"/>
          <p14:tracePt t="19272" x="6648450" y="2470150"/>
          <p14:tracePt t="19282" x="6648450" y="2463800"/>
          <p14:tracePt t="19291" x="6648450" y="2457450"/>
          <p14:tracePt t="19293" x="6642100" y="2457450"/>
          <p14:tracePt t="19300" x="6642100" y="2451100"/>
          <p14:tracePt t="19306" x="6635750" y="2444750"/>
          <p14:tracePt t="19313" x="6623050" y="2432050"/>
          <p14:tracePt t="19320" x="6616700" y="2425700"/>
          <p14:tracePt t="19334" x="6610350" y="2425700"/>
          <p14:tracePt t="19447" x="6610350" y="2419350"/>
          <p14:tracePt t="19448" x="6610350" y="2413000"/>
          <p14:tracePt t="19452" x="6610350" y="2393950"/>
          <p14:tracePt t="19459" x="6591300" y="2349500"/>
          <p14:tracePt t="19466" x="6572250" y="2279650"/>
          <p14:tracePt t="19473" x="6534150" y="2222500"/>
          <p14:tracePt t="19480" x="6489700" y="2146300"/>
          <p14:tracePt t="19487" x="6457950" y="2089150"/>
          <p14:tracePt t="19494" x="6407150" y="2019300"/>
          <p14:tracePt t="19501" x="6356350" y="1955800"/>
          <p14:tracePt t="19508" x="6305550" y="1885950"/>
          <p14:tracePt t="19515" x="6248400" y="1822450"/>
          <p14:tracePt t="19521" x="6197600" y="1758950"/>
          <p14:tracePt t="19528" x="6140450" y="1708150"/>
          <p14:tracePt t="19535" x="6089650" y="1663700"/>
          <p14:tracePt t="19542" x="6026150" y="1631950"/>
          <p14:tracePt t="19549" x="5962650" y="1600200"/>
          <p14:tracePt t="19556" x="5886450" y="1574800"/>
          <p14:tracePt t="19563" x="5797550" y="1549400"/>
          <p14:tracePt t="19570" x="5702300" y="1511300"/>
          <p14:tracePt t="19577" x="5600700" y="1466850"/>
          <p14:tracePt t="19584" x="5473700" y="1403350"/>
          <p14:tracePt t="19591" x="5346700" y="1333500"/>
          <p14:tracePt t="19598" x="5207000" y="1270000"/>
          <p14:tracePt t="19605" x="5099050" y="1212850"/>
          <p14:tracePt t="19612" x="4978400" y="1162050"/>
          <p14:tracePt t="19619" x="4883150" y="1117600"/>
          <p14:tracePt t="19626" x="4806950" y="1085850"/>
          <p14:tracePt t="19633" x="4768850" y="1066800"/>
          <p14:tracePt t="19639" x="4743450" y="1047750"/>
          <p14:tracePt t="19646" x="4724400" y="1041400"/>
          <p14:tracePt t="19676" x="4724400" y="1035050"/>
          <p14:tracePt t="19679" x="4718050" y="1035050"/>
          <p14:tracePt t="19682" x="4718050" y="1028700"/>
          <p14:tracePt t="19688" x="4718050" y="1022350"/>
          <p14:tracePt t="19695" x="4711700" y="1003300"/>
          <p14:tracePt t="19703" x="4711700" y="990600"/>
          <p14:tracePt t="19709" x="4711700" y="977900"/>
          <p14:tracePt t="19716" x="4711700" y="971550"/>
          <p14:tracePt t="19723" x="4711700" y="965200"/>
          <p14:tracePt t="19730" x="4711700" y="958850"/>
          <p14:tracePt t="19737" x="4711700" y="952500"/>
          <p14:tracePt t="19744" x="4711700" y="946150"/>
          <p14:tracePt t="19860" x="4718050" y="946150"/>
          <p14:tracePt t="19865" x="4724400" y="946150"/>
          <p14:tracePt t="19868" x="4730750" y="946150"/>
          <p14:tracePt t="19869" x="4737100" y="946150"/>
          <p14:tracePt t="19876" x="4749800" y="939800"/>
          <p14:tracePt t="19883" x="4781550" y="939800"/>
          <p14:tracePt t="19889" x="4813300" y="939800"/>
          <p14:tracePt t="19896" x="4838700" y="933450"/>
          <p14:tracePt t="19903" x="4870450" y="933450"/>
          <p14:tracePt t="19910" x="4889500" y="927100"/>
          <p14:tracePt t="19917" x="4908550" y="927100"/>
          <p14:tracePt t="19924" x="4927600" y="927100"/>
          <p14:tracePt t="19931" x="4946650" y="927100"/>
          <p14:tracePt t="19938" x="4959350" y="920750"/>
          <p14:tracePt t="19945" x="4972050" y="920750"/>
          <p14:tracePt t="19953" x="4978400" y="920750"/>
          <p14:tracePt t="19959" x="4984750" y="920750"/>
          <p14:tracePt t="19967" x="4991100" y="920750"/>
          <p14:tracePt t="20055" x="4997450" y="920750"/>
          <p14:tracePt t="20067" x="5003800" y="920750"/>
          <p14:tracePt t="20073" x="5010150" y="920750"/>
          <p14:tracePt t="20078" x="5016500" y="920750"/>
          <p14:tracePt t="20084" x="5022850" y="920750"/>
          <p14:tracePt t="20086" x="5029200" y="920750"/>
          <p14:tracePt t="20091" x="5035550" y="920750"/>
          <p14:tracePt t="20099" x="5041900" y="927100"/>
          <p14:tracePt t="20105" x="5048250" y="927100"/>
          <p14:tracePt t="20112" x="5054600" y="933450"/>
          <p14:tracePt t="20119" x="5067300" y="939800"/>
          <p14:tracePt t="20126" x="5080000" y="946150"/>
          <p14:tracePt t="20133" x="5092700" y="958850"/>
          <p14:tracePt t="20139" x="5105400" y="965200"/>
          <p14:tracePt t="20147" x="5118100" y="971550"/>
          <p14:tracePt t="20153" x="5130800" y="977900"/>
          <p14:tracePt t="20160" x="5137150" y="984250"/>
          <p14:tracePt t="20167" x="5143500" y="990600"/>
          <p14:tracePt t="20174" x="5149850" y="990600"/>
          <p14:tracePt t="20181" x="5156200" y="990600"/>
          <p14:tracePt t="20188" x="5156200" y="996950"/>
          <p14:tracePt t="20195" x="5162550" y="9969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6DD5B-13A6-4629-A84E-C1DF7A7F6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 vs Function 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70B1F4-AD22-4FCC-A57A-E82B7F858FA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6937" y="1193473"/>
            <a:ext cx="5094853" cy="419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392011-88A8-407F-BE5F-FFA0997D7ACF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891463" y="1152983"/>
            <a:ext cx="5943600" cy="48945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B84EA-AA35-4F01-AC28-E8B3C433770E}"/>
              </a:ext>
            </a:extLst>
          </p:cNvPr>
          <p:cNvSpPr txBox="1"/>
          <p:nvPr/>
        </p:nvSpPr>
        <p:spPr>
          <a:xfrm>
            <a:off x="356937" y="5807242"/>
            <a:ext cx="7018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Difference in general shape and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Derivative of Function A and Function B differ substantially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2EB58F9-B6B4-475A-BBC6-C89AD6EC0B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53"/>
    </mc:Choice>
    <mc:Fallback>
      <p:transition spd="slow" advTm="422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54" x="6254750" y="3695700"/>
          <p14:tracePt t="155" x="6248400" y="3695700"/>
          <p14:tracePt t="158" x="6248400" y="3689350"/>
          <p14:tracePt t="164" x="6172200" y="3625850"/>
          <p14:tracePt t="171" x="6019800" y="3498850"/>
          <p14:tracePt t="178" x="5791200" y="3333750"/>
          <p14:tracePt t="185" x="5499100" y="3136900"/>
          <p14:tracePt t="192" x="5207000" y="2946400"/>
          <p14:tracePt t="199" x="4870450" y="2736850"/>
          <p14:tracePt t="206" x="4533900" y="2546350"/>
          <p14:tracePt t="213" x="4178300" y="2355850"/>
          <p14:tracePt t="220" x="3898900" y="2203450"/>
          <p14:tracePt t="227" x="3568700" y="2025650"/>
          <p14:tracePt t="234" x="3263900" y="1866900"/>
          <p14:tracePt t="241" x="2997200" y="1708150"/>
          <p14:tracePt t="248" x="2787650" y="1574800"/>
          <p14:tracePt t="255" x="2641600" y="1460500"/>
          <p14:tracePt t="262" x="2527300" y="1346200"/>
          <p14:tracePt t="269" x="2451100" y="1250950"/>
          <p14:tracePt t="276" x="2393950" y="1162050"/>
          <p14:tracePt t="283" x="2368550" y="1085850"/>
          <p14:tracePt t="289" x="2355850" y="1028700"/>
          <p14:tracePt t="296" x="2355850" y="977900"/>
          <p14:tracePt t="303" x="2355850" y="933450"/>
          <p14:tracePt t="310" x="2374900" y="901700"/>
          <p14:tracePt t="317" x="2393950" y="869950"/>
          <p14:tracePt t="324" x="2419350" y="844550"/>
          <p14:tracePt t="331" x="2438400" y="825500"/>
          <p14:tracePt t="338" x="2451100" y="812800"/>
          <p14:tracePt t="345" x="2470150" y="800100"/>
          <p14:tracePt t="352" x="2476500" y="800100"/>
          <p14:tracePt t="360" x="2482850" y="800100"/>
          <p14:tracePt t="366" x="2482850" y="793750"/>
          <p14:tracePt t="384" x="2482850" y="800100"/>
          <p14:tracePt t="388" x="2482850" y="806450"/>
          <p14:tracePt t="669" x="2489200" y="800100"/>
          <p14:tracePt t="680" x="2489200" y="806450"/>
          <p14:tracePt t="684" x="2495550" y="806450"/>
          <p14:tracePt t="685" x="2501900" y="806450"/>
          <p14:tracePt t="692" x="2514600" y="806450"/>
          <p14:tracePt t="699" x="2533650" y="800100"/>
          <p14:tracePt t="706" x="2552700" y="800100"/>
          <p14:tracePt t="713" x="2559050" y="800100"/>
          <p14:tracePt t="720" x="2565400" y="800100"/>
          <p14:tracePt t="727" x="2571750" y="800100"/>
          <p14:tracePt t="734" x="2578100" y="806450"/>
          <p14:tracePt t="741" x="2584450" y="812800"/>
          <p14:tracePt t="748" x="2590800" y="819150"/>
          <p14:tracePt t="755" x="2597150" y="825500"/>
          <p14:tracePt t="762" x="2609850" y="831850"/>
          <p14:tracePt t="769" x="2616200" y="844550"/>
          <p14:tracePt t="776" x="2635250" y="850900"/>
          <p14:tracePt t="783" x="2641600" y="857250"/>
          <p14:tracePt t="789" x="2660650" y="863600"/>
          <p14:tracePt t="796" x="2673350" y="869950"/>
          <p14:tracePt t="803" x="2686050" y="876300"/>
          <p14:tracePt t="810" x="2692400" y="889000"/>
          <p14:tracePt t="817" x="2698750" y="889000"/>
          <p14:tracePt t="824" x="2705100" y="889000"/>
          <p14:tracePt t="831" x="2711450" y="895350"/>
          <p14:tracePt t="1315" x="2717800" y="895350"/>
          <p14:tracePt t="1329" x="2724150" y="895350"/>
          <p14:tracePt t="1331" x="2730500" y="895350"/>
          <p14:tracePt t="1333" x="2736850" y="895350"/>
          <p14:tracePt t="1338" x="2762250" y="895350"/>
          <p14:tracePt t="1345" x="2800350" y="882650"/>
          <p14:tracePt t="1352" x="2844800" y="882650"/>
          <p14:tracePt t="1359" x="2908300" y="869950"/>
          <p14:tracePt t="1366" x="2971800" y="863600"/>
          <p14:tracePt t="1373" x="3035300" y="857250"/>
          <p14:tracePt t="1380" x="3098800" y="850900"/>
          <p14:tracePt t="1387" x="3181350" y="838200"/>
          <p14:tracePt t="1387" x="3194050" y="838200"/>
          <p14:tracePt t="1394" x="3257550" y="825500"/>
          <p14:tracePt t="1401" x="3340100" y="819150"/>
          <p14:tracePt t="1408" x="3422650" y="806450"/>
          <p14:tracePt t="1414" x="3498850" y="806450"/>
          <p14:tracePt t="1421" x="3568700" y="793750"/>
          <p14:tracePt t="1428" x="3638550" y="787400"/>
          <p14:tracePt t="1435" x="3702050" y="787400"/>
          <p14:tracePt t="1442" x="3759200" y="787400"/>
          <p14:tracePt t="1449" x="3803650" y="787400"/>
          <p14:tracePt t="1456" x="3848100" y="781050"/>
          <p14:tracePt t="1463" x="3879850" y="781050"/>
          <p14:tracePt t="1470" x="3917950" y="774700"/>
          <p14:tracePt t="1477" x="3937000" y="768350"/>
          <p14:tracePt t="1484" x="3956050" y="768350"/>
          <p14:tracePt t="1491" x="3968750" y="762000"/>
          <p14:tracePt t="1499" x="3975100" y="762000"/>
          <p14:tracePt t="1512" x="3975100" y="755650"/>
          <p14:tracePt t="1614" x="3981450" y="755650"/>
          <p14:tracePt t="1616" x="3987800" y="755650"/>
          <p14:tracePt t="1618" x="3987800" y="749300"/>
          <p14:tracePt t="1623" x="4000500" y="742950"/>
          <p14:tracePt t="1630" x="4032250" y="730250"/>
          <p14:tracePt t="1637" x="4076700" y="711200"/>
          <p14:tracePt t="1644" x="4127500" y="692150"/>
          <p14:tracePt t="1651" x="4184650" y="673100"/>
          <p14:tracePt t="1658" x="4248150" y="660400"/>
          <p14:tracePt t="1664" x="4324350" y="635000"/>
          <p14:tracePt t="1671" x="4400550" y="615950"/>
          <p14:tracePt t="1678" x="4489450" y="584200"/>
          <p14:tracePt t="1685" x="4584700" y="565150"/>
          <p14:tracePt t="1692" x="4679950" y="533400"/>
          <p14:tracePt t="1699" x="4768850" y="514350"/>
          <p14:tracePt t="1706" x="4851400" y="488950"/>
          <p14:tracePt t="1713" x="4914900" y="469900"/>
          <p14:tracePt t="1720" x="4984750" y="457200"/>
          <p14:tracePt t="1727" x="5035550" y="444500"/>
          <p14:tracePt t="1734" x="5080000" y="431800"/>
          <p14:tracePt t="1741" x="5105400" y="425450"/>
          <p14:tracePt t="1748" x="5118100" y="425450"/>
          <p14:tracePt t="1755" x="5124450" y="425450"/>
          <p14:tracePt t="6444" x="5130800" y="419100"/>
          <p14:tracePt t="6447" x="5137150" y="419100"/>
          <p14:tracePt t="6656" x="5130800" y="419100"/>
          <p14:tracePt t="7562" x="5130800" y="412750"/>
          <p14:tracePt t="7565" x="5124450" y="412750"/>
          <p14:tracePt t="7583" x="5118100" y="412750"/>
          <p14:tracePt t="7584" x="5118100" y="406400"/>
          <p14:tracePt t="7590" x="5118100" y="400050"/>
          <p14:tracePt t="7595" x="5124450" y="387350"/>
          <p14:tracePt t="7602" x="5143500" y="368300"/>
          <p14:tracePt t="7609" x="5175250" y="349250"/>
          <p14:tracePt t="7616" x="5207000" y="336550"/>
          <p14:tracePt t="7623" x="5251450" y="323850"/>
          <p14:tracePt t="7630" x="5302250" y="323850"/>
          <p14:tracePt t="7637" x="5359400" y="311150"/>
          <p14:tracePt t="7644" x="5435600" y="304800"/>
          <p14:tracePt t="7651" x="5524500" y="304800"/>
          <p14:tracePt t="7658" x="5619750" y="304800"/>
          <p14:tracePt t="7664" x="5721350" y="323850"/>
          <p14:tracePt t="7671" x="5835650" y="349250"/>
          <p14:tracePt t="7678" x="5949950" y="381000"/>
          <p14:tracePt t="7685" x="6070600" y="425450"/>
          <p14:tracePt t="7692" x="6184900" y="476250"/>
          <p14:tracePt t="7699" x="6305550" y="539750"/>
          <p14:tracePt t="7706" x="6438900" y="622300"/>
          <p14:tracePt t="7713" x="6565900" y="704850"/>
          <p14:tracePt t="7720" x="6680200" y="787400"/>
          <p14:tracePt t="7727" x="6788150" y="882650"/>
          <p14:tracePt t="7734" x="6902450" y="984250"/>
          <p14:tracePt t="7741" x="7010400" y="1079500"/>
          <p14:tracePt t="7748" x="7105650" y="1181100"/>
          <p14:tracePt t="7755" x="7194550" y="1270000"/>
          <p14:tracePt t="7762" x="7289800" y="1371600"/>
          <p14:tracePt t="7769" x="7378700" y="1479550"/>
          <p14:tracePt t="7776" x="7454900" y="1581150"/>
          <p14:tracePt t="7783" x="7524750" y="1670050"/>
          <p14:tracePt t="7789" x="7588250" y="1746250"/>
          <p14:tracePt t="7796" x="7651750" y="1822450"/>
          <p14:tracePt t="7803" x="7708900" y="1885950"/>
          <p14:tracePt t="7810" x="7766050" y="1943100"/>
          <p14:tracePt t="7817" x="7804150" y="1987550"/>
          <p14:tracePt t="7824" x="7848600" y="2025650"/>
          <p14:tracePt t="7831" x="7886700" y="2063750"/>
          <p14:tracePt t="7838" x="7912100" y="2089150"/>
          <p14:tracePt t="7845" x="7931150" y="2114550"/>
          <p14:tracePt t="7852" x="7943850" y="2127250"/>
          <p14:tracePt t="7859" x="7962900" y="2146300"/>
          <p14:tracePt t="7866" x="7975600" y="2171700"/>
          <p14:tracePt t="7873" x="7981950" y="2190750"/>
          <p14:tracePt t="7880" x="7994650" y="2203450"/>
          <p14:tracePt t="7887" x="8007350" y="2222500"/>
          <p14:tracePt t="7887" x="8007350" y="2228850"/>
          <p14:tracePt t="7894" x="8020050" y="2241550"/>
          <p14:tracePt t="7901" x="8026400" y="2254250"/>
          <p14:tracePt t="7908" x="8026400" y="2266950"/>
          <p14:tracePt t="7914" x="8032750" y="2273300"/>
          <p14:tracePt t="7928" x="8039100" y="2273300"/>
          <p14:tracePt t="8028" x="8032750" y="2273300"/>
          <p14:tracePt t="8060" x="8026400" y="2273300"/>
          <p14:tracePt t="8081" x="8026400" y="2266950"/>
          <p14:tracePt t="8087" x="8020050" y="2266950"/>
          <p14:tracePt t="8089" x="8020050" y="2260600"/>
          <p14:tracePt t="8095" x="8013700" y="2260600"/>
          <p14:tracePt t="8102" x="8013700" y="2254250"/>
          <p14:tracePt t="8109" x="8007350" y="2241550"/>
          <p14:tracePt t="8116" x="8001000" y="2222500"/>
          <p14:tracePt t="8123" x="7994650" y="2203450"/>
          <p14:tracePt t="8130" x="7988300" y="2184400"/>
          <p14:tracePt t="8137" x="7981950" y="2171700"/>
          <p14:tracePt t="8144" x="7975600" y="2152650"/>
          <p14:tracePt t="8151" x="7975600" y="2133600"/>
          <p14:tracePt t="8158" x="7969250" y="2120900"/>
          <p14:tracePt t="8165" x="7956550" y="2108200"/>
          <p14:tracePt t="8172" x="7950200" y="2089150"/>
          <p14:tracePt t="8178" x="7943850" y="2076450"/>
          <p14:tracePt t="8185" x="7937500" y="2063750"/>
          <p14:tracePt t="8192" x="7931150" y="2051050"/>
          <p14:tracePt t="8199" x="7931150" y="2044700"/>
          <p14:tracePt t="8206" x="7924800" y="2038350"/>
          <p14:tracePt t="8247" x="7918450" y="2038350"/>
          <p14:tracePt t="8262" x="7905750" y="2038350"/>
          <p14:tracePt t="8265" x="7899400" y="2038350"/>
          <p14:tracePt t="8269" x="7893050" y="2038350"/>
          <p14:tracePt t="8276" x="7861300" y="2038350"/>
          <p14:tracePt t="8283" x="7823200" y="2038350"/>
          <p14:tracePt t="8289" x="7772400" y="2044700"/>
          <p14:tracePt t="8296" x="7721600" y="2057400"/>
          <p14:tracePt t="8557" x="7721600" y="2063750"/>
          <p14:tracePt t="8560" x="7721600" y="2057400"/>
          <p14:tracePt t="8563" x="7721600" y="2051050"/>
          <p14:tracePt t="8567" x="7721600" y="2044700"/>
          <p14:tracePt t="8574" x="7721600" y="2025650"/>
          <p14:tracePt t="8581" x="7715250" y="2019300"/>
          <p14:tracePt t="8589" x="7702550" y="2006600"/>
          <p14:tracePt t="8595" x="7696200" y="2000250"/>
          <p14:tracePt t="8602" x="7689850" y="2000250"/>
          <p14:tracePt t="8616" x="7683500" y="2000250"/>
          <p14:tracePt t="8623" x="7677150" y="2000250"/>
          <p14:tracePt t="8682" x="7677150" y="2012950"/>
          <p14:tracePt t="8682" x="7677150" y="2019300"/>
          <p14:tracePt t="8685" x="7670800" y="2025650"/>
          <p14:tracePt t="8692" x="7658100" y="2063750"/>
          <p14:tracePt t="8699" x="7632700" y="2120900"/>
          <p14:tracePt t="8706" x="7594600" y="2190750"/>
          <p14:tracePt t="8713" x="7543800" y="2260600"/>
          <p14:tracePt t="8720" x="7486650" y="2349500"/>
          <p14:tracePt t="8727" x="7410450" y="2438400"/>
          <p14:tracePt t="8734" x="7315200" y="2527300"/>
          <p14:tracePt t="8741" x="7213600" y="2616200"/>
          <p14:tracePt t="8748" x="7112000" y="2698750"/>
          <p14:tracePt t="8755" x="6991350" y="2781300"/>
          <p14:tracePt t="8762" x="6864350" y="2870200"/>
          <p14:tracePt t="8769" x="6731000" y="2959100"/>
          <p14:tracePt t="8776" x="6591300" y="3054350"/>
          <p14:tracePt t="8783" x="6445250" y="3149600"/>
          <p14:tracePt t="8789" x="6305550" y="3238500"/>
          <p14:tracePt t="8796" x="6140450" y="3340100"/>
          <p14:tracePt t="8803" x="5988050" y="3416300"/>
          <p14:tracePt t="8810" x="5829300" y="3498850"/>
          <p14:tracePt t="8817" x="5683250" y="3562350"/>
          <p14:tracePt t="8824" x="5556250" y="3619500"/>
          <p14:tracePt t="8831" x="5441950" y="3663950"/>
          <p14:tracePt t="8838" x="5327650" y="3708400"/>
          <p14:tracePt t="8845" x="5232400" y="3746500"/>
          <p14:tracePt t="8852" x="5143500" y="3784600"/>
          <p14:tracePt t="8859" x="5073650" y="3810000"/>
          <p14:tracePt t="8866" x="4991100" y="3835400"/>
          <p14:tracePt t="8873" x="4921250" y="3860800"/>
          <p14:tracePt t="8880" x="4864100" y="3879850"/>
          <p14:tracePt t="8887" x="4819650" y="3892550"/>
          <p14:tracePt t="8887" x="4813300" y="3892550"/>
          <p14:tracePt t="8894" x="4775200" y="3905250"/>
          <p14:tracePt t="8901" x="4737100" y="3917950"/>
          <p14:tracePt t="8908" x="4705350" y="3924300"/>
          <p14:tracePt t="8914" x="4679950" y="3930650"/>
          <p14:tracePt t="8921" x="4667250" y="3937000"/>
          <p14:tracePt t="8928" x="4648200" y="3943350"/>
          <p14:tracePt t="9046" x="4648200" y="3949700"/>
          <p14:tracePt t="9066" x="4648200" y="3956050"/>
          <p14:tracePt t="9070" x="4648200" y="3962400"/>
          <p14:tracePt t="9071" x="4648200" y="3968750"/>
          <p14:tracePt t="9074" x="4641850" y="3968750"/>
          <p14:tracePt t="9081" x="4629150" y="3987800"/>
          <p14:tracePt t="9088" x="4610100" y="4006850"/>
          <p14:tracePt t="9095" x="4578350" y="4025900"/>
          <p14:tracePt t="9102" x="4533900" y="4051300"/>
          <p14:tracePt t="9109" x="4489450" y="4076700"/>
          <p14:tracePt t="9116" x="4419600" y="4114800"/>
          <p14:tracePt t="9123" x="4343400" y="4146550"/>
          <p14:tracePt t="9130" x="4248150" y="4178300"/>
          <p14:tracePt t="9137" x="4146550" y="4216400"/>
          <p14:tracePt t="9144" x="4032250" y="4241800"/>
          <p14:tracePt t="9151" x="3917950" y="4267200"/>
          <p14:tracePt t="9158" x="3803650" y="4286250"/>
          <p14:tracePt t="9165" x="3676650" y="4292600"/>
          <p14:tracePt t="9172" x="3543300" y="4292600"/>
          <p14:tracePt t="9178" x="3416300" y="4292600"/>
          <p14:tracePt t="9185" x="3276600" y="4292600"/>
          <p14:tracePt t="9192" x="3124200" y="4279900"/>
          <p14:tracePt t="9199" x="2978150" y="4260850"/>
          <p14:tracePt t="9206" x="2838450" y="4235450"/>
          <p14:tracePt t="9213" x="2686050" y="4203700"/>
          <p14:tracePt t="9220" x="2533650" y="4159250"/>
          <p14:tracePt t="9227" x="2413000" y="4121150"/>
          <p14:tracePt t="9234" x="2273300" y="4064000"/>
          <p14:tracePt t="9241" x="2146300" y="3994150"/>
          <p14:tracePt t="9248" x="2025650" y="3917950"/>
          <p14:tracePt t="9255" x="1911350" y="3829050"/>
          <p14:tracePt t="9262" x="1784350" y="3708400"/>
          <p14:tracePt t="9269" x="1670050" y="3568700"/>
          <p14:tracePt t="9276" x="1549400" y="3397250"/>
          <p14:tracePt t="9283" x="1435100" y="3213100"/>
          <p14:tracePt t="9290" x="1333500" y="3028950"/>
          <p14:tracePt t="9296" x="1250950" y="2870200"/>
          <p14:tracePt t="9303" x="1187450" y="2730500"/>
          <p14:tracePt t="9310" x="1143000" y="2603500"/>
          <p14:tracePt t="9317" x="1117600" y="2495550"/>
          <p14:tracePt t="9324" x="1104900" y="2393950"/>
          <p14:tracePt t="9331" x="1104900" y="2292350"/>
          <p14:tracePt t="9338" x="1104900" y="2184400"/>
          <p14:tracePt t="9345" x="1123950" y="2082800"/>
          <p14:tracePt t="9352" x="1149350" y="1987550"/>
          <p14:tracePt t="9359" x="1181100" y="1898650"/>
          <p14:tracePt t="9366" x="1225550" y="1822450"/>
          <p14:tracePt t="9373" x="1282700" y="1765300"/>
          <p14:tracePt t="9380" x="1358900" y="1720850"/>
          <p14:tracePt t="9387" x="1447800" y="1682750"/>
          <p14:tracePt t="9387" x="1466850" y="1670050"/>
          <p14:tracePt t="9394" x="1555750" y="1651000"/>
          <p14:tracePt t="9401" x="1682750" y="1625600"/>
          <p14:tracePt t="9408" x="1841500" y="1606550"/>
          <p14:tracePt t="9414" x="2019300" y="1593850"/>
          <p14:tracePt t="9421" x="2209800" y="1587500"/>
          <p14:tracePt t="9428" x="2419350" y="1587500"/>
          <p14:tracePt t="9435" x="2647950" y="1587500"/>
          <p14:tracePt t="9442" x="2882900" y="1612900"/>
          <p14:tracePt t="9449" x="3105150" y="1644650"/>
          <p14:tracePt t="9456" x="3346450" y="1720850"/>
          <p14:tracePt t="9463" x="3543300" y="1797050"/>
          <p14:tracePt t="9470" x="3714750" y="1892300"/>
          <p14:tracePt t="9477" x="3898900" y="1993900"/>
          <p14:tracePt t="9477" x="3924300" y="2019300"/>
          <p14:tracePt t="9484" x="4076700" y="2127250"/>
          <p14:tracePt t="9491" x="4229100" y="2286000"/>
          <p14:tracePt t="9498" x="4375150" y="2457450"/>
          <p14:tracePt t="9505" x="4476750" y="2647950"/>
          <p14:tracePt t="9512" x="4559300" y="2832100"/>
          <p14:tracePt t="9519" x="4622800" y="3009900"/>
          <p14:tracePt t="9526" x="4667250" y="3187700"/>
          <p14:tracePt t="9533" x="4699000" y="3352800"/>
          <p14:tracePt t="9540" x="4705350" y="3492500"/>
          <p14:tracePt t="9546" x="4711700" y="3625850"/>
          <p14:tracePt t="9553" x="4673600" y="3746500"/>
          <p14:tracePt t="9560" x="4622800" y="3854450"/>
          <p14:tracePt t="9567" x="4552950" y="3937000"/>
          <p14:tracePt t="9574" x="4476750" y="4006850"/>
          <p14:tracePt t="9581" x="4394200" y="4064000"/>
          <p14:tracePt t="9588" x="4311650" y="4108450"/>
          <p14:tracePt t="9595" x="4241800" y="4146550"/>
          <p14:tracePt t="9602" x="4165600" y="4171950"/>
          <p14:tracePt t="9609" x="4095750" y="4197350"/>
          <p14:tracePt t="9616" x="4038600" y="4203700"/>
          <p14:tracePt t="9623" x="3994150" y="4210050"/>
          <p14:tracePt t="9630" x="3968750" y="4210050"/>
          <p14:tracePt t="9637" x="3962400" y="4203700"/>
          <p14:tracePt t="9644" x="3962400" y="4197350"/>
          <p14:tracePt t="9651" x="3962400" y="4171950"/>
          <p14:tracePt t="9658" x="3975100" y="4133850"/>
          <p14:tracePt t="9664" x="4019550" y="4089400"/>
          <p14:tracePt t="9671" x="4089400" y="4038600"/>
          <p14:tracePt t="9678" x="4203700" y="3981450"/>
          <p14:tracePt t="9685" x="4368800" y="3949700"/>
          <p14:tracePt t="9692" x="4597400" y="3917950"/>
          <p14:tracePt t="9699" x="4908550" y="3898900"/>
          <p14:tracePt t="9706" x="5276850" y="3892550"/>
          <p14:tracePt t="9713" x="5600700" y="3892550"/>
          <p14:tracePt t="9720" x="5956300" y="3911600"/>
          <p14:tracePt t="9727" x="6292850" y="3943350"/>
          <p14:tracePt t="9734" x="6584950" y="3987800"/>
          <p14:tracePt t="9741" x="6819900" y="4044950"/>
          <p14:tracePt t="9748" x="7023100" y="4102100"/>
          <p14:tracePt t="9755" x="7200900" y="4171950"/>
          <p14:tracePt t="9762" x="7353300" y="4248150"/>
          <p14:tracePt t="9769" x="7505700" y="4337050"/>
          <p14:tracePt t="9776" x="7632700" y="4438650"/>
          <p14:tracePt t="9783" x="7759700" y="4552950"/>
          <p14:tracePt t="9789" x="7861300" y="4660900"/>
          <p14:tracePt t="9796" x="7931150" y="4768850"/>
          <p14:tracePt t="9803" x="7969250" y="4851400"/>
          <p14:tracePt t="9810" x="7981950" y="4927600"/>
          <p14:tracePt t="9817" x="7981950" y="4978400"/>
          <p14:tracePt t="9824" x="7981950" y="5022850"/>
          <p14:tracePt t="9831" x="7975600" y="5054600"/>
          <p14:tracePt t="9838" x="7969250" y="5080000"/>
          <p14:tracePt t="9845" x="7962900" y="5099050"/>
          <p14:tracePt t="9852" x="7956550" y="5111750"/>
          <p14:tracePt t="9859" x="7943850" y="5124450"/>
          <p14:tracePt t="9866" x="7937500" y="5124450"/>
          <p14:tracePt t="9873" x="7937500" y="5130800"/>
          <p14:tracePt t="9880" x="7931150" y="5130800"/>
          <p14:tracePt t="9887" x="7918450" y="5130800"/>
          <p14:tracePt t="9894" x="7912100" y="5130800"/>
          <p14:tracePt t="9901" x="7899400" y="5137150"/>
          <p14:tracePt t="9908" x="7886700" y="5137150"/>
          <p14:tracePt t="9915" x="7867650" y="5137150"/>
          <p14:tracePt t="9921" x="7854950" y="5130800"/>
          <p14:tracePt t="9928" x="7829550" y="5124450"/>
          <p14:tracePt t="9935" x="7804150" y="5111750"/>
          <p14:tracePt t="9942" x="7772400" y="5105400"/>
          <p14:tracePt t="9949" x="7747000" y="5086350"/>
          <p14:tracePt t="9956" x="7715250" y="5080000"/>
          <p14:tracePt t="9963" x="7696200" y="5060950"/>
          <p14:tracePt t="9970" x="7670800" y="5041900"/>
          <p14:tracePt t="9977" x="7645400" y="5022850"/>
          <p14:tracePt t="9984" x="7620000" y="5010150"/>
          <p14:tracePt t="9991" x="7594600" y="4984750"/>
          <p14:tracePt t="9998" x="7575550" y="4959350"/>
          <p14:tracePt t="10005" x="7550150" y="4933950"/>
          <p14:tracePt t="10012" x="7531100" y="4908550"/>
          <p14:tracePt t="10019" x="7505700" y="4883150"/>
          <p14:tracePt t="10026" x="7493000" y="4864100"/>
          <p14:tracePt t="10033" x="7467600" y="4838700"/>
          <p14:tracePt t="10039" x="7448550" y="4813300"/>
          <p14:tracePt t="10046" x="7429500" y="4794250"/>
          <p14:tracePt t="10053" x="7423150" y="4775200"/>
          <p14:tracePt t="10060" x="7404100" y="4756150"/>
          <p14:tracePt t="10067" x="7397750" y="4743450"/>
          <p14:tracePt t="10074" x="7385050" y="4724400"/>
          <p14:tracePt t="10081" x="7378700" y="4711700"/>
          <p14:tracePt t="10088" x="7372350" y="4699000"/>
          <p14:tracePt t="10095" x="7372350" y="4686300"/>
          <p14:tracePt t="10103" x="7366000" y="4679950"/>
          <p14:tracePt t="10109" x="7366000" y="4673600"/>
          <p14:tracePt t="10133" x="7359650" y="4673600"/>
          <p14:tracePt t="10176" x="7353300" y="4673600"/>
          <p14:tracePt t="10297" x="7359650" y="4673600"/>
          <p14:tracePt t="10300" x="7359650" y="4679950"/>
          <p14:tracePt t="10305" x="7359650" y="4686300"/>
          <p14:tracePt t="10310" x="7359650" y="4692650"/>
          <p14:tracePt t="10317" x="7359650" y="4705350"/>
          <p14:tracePt t="10324" x="7366000" y="4718050"/>
          <p14:tracePt t="10331" x="7366000" y="4730750"/>
          <p14:tracePt t="10338" x="7366000" y="4737100"/>
          <p14:tracePt t="10345" x="7366000" y="4749800"/>
          <p14:tracePt t="10352" x="7372350" y="4756150"/>
          <p14:tracePt t="10359" x="7372350" y="4768850"/>
          <p14:tracePt t="10366" x="7372350" y="4775200"/>
          <p14:tracePt t="10373" x="7372350" y="4781550"/>
          <p14:tracePt t="10380" x="7372350" y="4787900"/>
          <p14:tracePt t="10387" x="7372350" y="4794250"/>
          <p14:tracePt t="10394" x="7372350" y="4806950"/>
          <p14:tracePt t="10408" x="7378700" y="4819650"/>
          <p14:tracePt t="10421" x="7378700" y="4826000"/>
          <p14:tracePt t="10428" x="7378700" y="4838700"/>
          <p14:tracePt t="10443" x="7378700" y="4845050"/>
          <p14:tracePt t="10450" x="7378700" y="4851400"/>
          <p14:tracePt t="10474" x="7378700" y="4857750"/>
          <p14:tracePt t="10479" x="7378700" y="4864100"/>
          <p14:tracePt t="10488" x="7378700" y="4870450"/>
          <p14:tracePt t="10497" x="7378700" y="4876800"/>
          <p14:tracePt t="10499" x="7385050" y="4876800"/>
          <p14:tracePt t="10506" x="7385050" y="4883150"/>
          <p14:tracePt t="10512" x="7385050" y="4889500"/>
          <p14:tracePt t="10545" x="7385050" y="4895850"/>
          <p14:tracePt t="10590" x="7391400" y="4895850"/>
          <p14:tracePt t="10626" x="7391400" y="4889500"/>
          <p14:tracePt t="10630" x="7385050" y="4883150"/>
          <p14:tracePt t="10632" x="7385050" y="4876800"/>
          <p14:tracePt t="10637" x="7378700" y="4857750"/>
          <p14:tracePt t="10644" x="7359650" y="4806950"/>
          <p14:tracePt t="10651" x="7334250" y="4730750"/>
          <p14:tracePt t="10658" x="7302500" y="4629150"/>
          <p14:tracePt t="10665" x="7270750" y="4489450"/>
          <p14:tracePt t="10671" x="7226300" y="4324350"/>
          <p14:tracePt t="10678" x="7169150" y="4127500"/>
          <p14:tracePt t="10685" x="7112000" y="3937000"/>
          <p14:tracePt t="10692" x="7061200" y="3740150"/>
          <p14:tracePt t="10699" x="7010400" y="3562350"/>
          <p14:tracePt t="10706" x="6972300" y="3422650"/>
          <p14:tracePt t="10713" x="6946900" y="3308350"/>
          <p14:tracePt t="10720" x="6921500" y="3219450"/>
          <p14:tracePt t="10727" x="6908800" y="3149600"/>
          <p14:tracePt t="10734" x="6896100" y="3073400"/>
          <p14:tracePt t="10741" x="6896100" y="3003550"/>
          <p14:tracePt t="10748" x="6896100" y="2933700"/>
          <p14:tracePt t="10755" x="6896100" y="2851150"/>
          <p14:tracePt t="10762" x="6908800" y="2762250"/>
          <p14:tracePt t="10769" x="6934200" y="2667000"/>
          <p14:tracePt t="10776" x="6972300" y="2565400"/>
          <p14:tracePt t="10783" x="7016750" y="2457450"/>
          <p14:tracePt t="10789" x="7080250" y="2349500"/>
          <p14:tracePt t="10796" x="7156450" y="2254250"/>
          <p14:tracePt t="10803" x="7239000" y="2165350"/>
          <p14:tracePt t="10810" x="7334250" y="2076450"/>
          <p14:tracePt t="10817" x="7435850" y="1993900"/>
          <p14:tracePt t="10824" x="7537450" y="1924050"/>
          <p14:tracePt t="10831" x="7626350" y="1866900"/>
          <p14:tracePt t="10838" x="7702550" y="1816100"/>
          <p14:tracePt t="10845" x="7766050" y="1784350"/>
          <p14:tracePt t="10852" x="7816850" y="1752600"/>
          <p14:tracePt t="10859" x="7867650" y="1733550"/>
          <p14:tracePt t="10866" x="7912100" y="1714500"/>
          <p14:tracePt t="10873" x="7943850" y="1701800"/>
          <p14:tracePt t="10880" x="7969250" y="1695450"/>
          <p14:tracePt t="10887" x="7988300" y="1689100"/>
          <p14:tracePt t="10894" x="8001000" y="1689100"/>
          <p14:tracePt t="10901" x="8007350" y="1689100"/>
          <p14:tracePt t="10920" x="8013700" y="1689100"/>
          <p14:tracePt t="10925" x="8013700" y="1695450"/>
          <p14:tracePt t="10928" x="8026400" y="1701800"/>
          <p14:tracePt t="10936" x="8039100" y="1720850"/>
          <p14:tracePt t="10942" x="8064500" y="1758950"/>
          <p14:tracePt t="10949" x="8096250" y="1803400"/>
          <p14:tracePt t="10956" x="8140700" y="1873250"/>
          <p14:tracePt t="10963" x="8172450" y="1943100"/>
          <p14:tracePt t="10970" x="8242300" y="2051050"/>
          <p14:tracePt t="10977" x="8286750" y="2146300"/>
          <p14:tracePt t="10984" x="8343900" y="2260600"/>
          <p14:tracePt t="10991" x="8401050" y="2368550"/>
          <p14:tracePt t="10998" x="8458200" y="2495550"/>
          <p14:tracePt t="11005" x="8509000" y="2616200"/>
          <p14:tracePt t="11012" x="8566150" y="2755900"/>
          <p14:tracePt t="11019" x="8629650" y="2914650"/>
          <p14:tracePt t="11026" x="8680450" y="3060700"/>
          <p14:tracePt t="11033" x="8731250" y="3206750"/>
          <p14:tracePt t="11039" x="8763000" y="3352800"/>
          <p14:tracePt t="11046" x="8788400" y="3486150"/>
          <p14:tracePt t="11053" x="8801100" y="3606800"/>
          <p14:tracePt t="11060" x="8801100" y="3721100"/>
          <p14:tracePt t="11067" x="8807450" y="3829050"/>
          <p14:tracePt t="11074" x="8807450" y="3924300"/>
          <p14:tracePt t="11081" x="8807450" y="4013200"/>
          <p14:tracePt t="11088" x="8807450" y="4089400"/>
          <p14:tracePt t="11095" x="8788400" y="4165600"/>
          <p14:tracePt t="11102" x="8775700" y="4222750"/>
          <p14:tracePt t="11109" x="8763000" y="4286250"/>
          <p14:tracePt t="11116" x="8737600" y="4337050"/>
          <p14:tracePt t="11123" x="8724900" y="4387850"/>
          <p14:tracePt t="11130" x="8705850" y="4432300"/>
          <p14:tracePt t="11137" x="8686800" y="4476750"/>
          <p14:tracePt t="11144" x="8667750" y="4514850"/>
          <p14:tracePt t="11151" x="8648700" y="4552950"/>
          <p14:tracePt t="11158" x="8616950" y="4591050"/>
          <p14:tracePt t="11164" x="8597900" y="4622800"/>
          <p14:tracePt t="11171" x="8566150" y="4660900"/>
          <p14:tracePt t="11178" x="8534400" y="4692650"/>
          <p14:tracePt t="11185" x="8502650" y="4724400"/>
          <p14:tracePt t="11192" x="8477250" y="4749800"/>
          <p14:tracePt t="11200" x="8439150" y="4781550"/>
          <p14:tracePt t="11206" x="8407400" y="4800600"/>
          <p14:tracePt t="11213" x="8369300" y="4826000"/>
          <p14:tracePt t="11220" x="8337550" y="4838700"/>
          <p14:tracePt t="11227" x="8293100" y="4857750"/>
          <p14:tracePt t="11234" x="8255000" y="4876800"/>
          <p14:tracePt t="11241" x="8216900" y="4889500"/>
          <p14:tracePt t="11248" x="8166100" y="4902200"/>
          <p14:tracePt t="11255" x="8121650" y="4908550"/>
          <p14:tracePt t="11262" x="8077200" y="4914900"/>
          <p14:tracePt t="11269" x="8026400" y="4927600"/>
          <p14:tracePt t="11276" x="7981950" y="4933950"/>
          <p14:tracePt t="11283" x="7931150" y="4933950"/>
          <p14:tracePt t="11290" x="7886700" y="4933950"/>
          <p14:tracePt t="11296" x="7829550" y="4933950"/>
          <p14:tracePt t="11303" x="7791450" y="4927600"/>
          <p14:tracePt t="11310" x="7747000" y="4921250"/>
          <p14:tracePt t="11317" x="7715250" y="4914900"/>
          <p14:tracePt t="11324" x="7683500" y="4902200"/>
          <p14:tracePt t="11331" x="7664450" y="4895850"/>
          <p14:tracePt t="11338" x="7651750" y="4889500"/>
          <p14:tracePt t="11345" x="7639050" y="4883150"/>
          <p14:tracePt t="11352" x="7626350" y="4876800"/>
          <p14:tracePt t="11359" x="7613650" y="4864100"/>
          <p14:tracePt t="11366" x="7607300" y="4857750"/>
          <p14:tracePt t="11373" x="7588250" y="4845050"/>
          <p14:tracePt t="11380" x="7581900" y="4832350"/>
          <p14:tracePt t="11387" x="7562850" y="4819650"/>
          <p14:tracePt t="11387" x="7562850" y="4813300"/>
          <p14:tracePt t="11394" x="7556500" y="4806950"/>
          <p14:tracePt t="11401" x="7537450" y="4787900"/>
          <p14:tracePt t="11408" x="7518400" y="4768850"/>
          <p14:tracePt t="11415" x="7499350" y="4743450"/>
          <p14:tracePt t="11422" x="7473950" y="4718050"/>
          <p14:tracePt t="11428" x="7448550" y="4686300"/>
          <p14:tracePt t="11435" x="7423150" y="4648200"/>
          <p14:tracePt t="11442" x="7391400" y="4597400"/>
          <p14:tracePt t="11449" x="7359650" y="4546600"/>
          <p14:tracePt t="11456" x="7321550" y="4489450"/>
          <p14:tracePt t="11463" x="7296150" y="4432300"/>
          <p14:tracePt t="11470" x="7270750" y="4368800"/>
          <p14:tracePt t="11477" x="7232650" y="4298950"/>
          <p14:tracePt t="11484" x="7200900" y="4210050"/>
          <p14:tracePt t="11491" x="7162800" y="4121150"/>
          <p14:tracePt t="11498" x="7131050" y="4025900"/>
          <p14:tracePt t="11505" x="7099300" y="3917950"/>
          <p14:tracePt t="11512" x="7080250" y="3822700"/>
          <p14:tracePt t="11519" x="7067550" y="3721100"/>
          <p14:tracePt t="11526" x="7061200" y="3625850"/>
          <p14:tracePt t="11533" x="7061200" y="3524250"/>
          <p14:tracePt t="11540" x="7073900" y="3403600"/>
          <p14:tracePt t="11546" x="7099300" y="3263900"/>
          <p14:tracePt t="11553" x="7131050" y="3124200"/>
          <p14:tracePt t="11561" x="7162800" y="2984500"/>
          <p14:tracePt t="11567" x="7194550" y="2844800"/>
          <p14:tracePt t="11574" x="7219950" y="2705100"/>
          <p14:tracePt t="11581" x="7239000" y="2578100"/>
          <p14:tracePt t="11588" x="7251700" y="2482850"/>
          <p14:tracePt t="11595" x="7270750" y="2400300"/>
          <p14:tracePt t="11602" x="7283450" y="2343150"/>
          <p14:tracePt t="11609" x="7296150" y="2286000"/>
          <p14:tracePt t="11616" x="7308850" y="2247900"/>
          <p14:tracePt t="11623" x="7321550" y="2209800"/>
          <p14:tracePt t="11630" x="7327900" y="2171700"/>
          <p14:tracePt t="11637" x="7340600" y="2139950"/>
          <p14:tracePt t="11644" x="7346950" y="2108200"/>
          <p14:tracePt t="11651" x="7353300" y="2076450"/>
          <p14:tracePt t="11658" x="7366000" y="2057400"/>
          <p14:tracePt t="11665" x="7366000" y="2032000"/>
          <p14:tracePt t="11672" x="7378700" y="2012950"/>
          <p14:tracePt t="11678" x="7385050" y="2000250"/>
          <p14:tracePt t="11685" x="7385050" y="1987550"/>
          <p14:tracePt t="11692" x="7391400" y="1981200"/>
          <p14:tracePt t="11700" x="7404100" y="1974850"/>
          <p14:tracePt t="11706" x="7410450" y="1974850"/>
          <p14:tracePt t="11713" x="7416800" y="1968500"/>
          <p14:tracePt t="11720" x="7423150" y="1962150"/>
          <p14:tracePt t="11727" x="7442200" y="1955800"/>
          <p14:tracePt t="11734" x="7461250" y="1949450"/>
          <p14:tracePt t="11741" x="7480300" y="1943100"/>
          <p14:tracePt t="11748" x="7505700" y="1936750"/>
          <p14:tracePt t="11755" x="7531100" y="1930400"/>
          <p14:tracePt t="11762" x="7556500" y="1924050"/>
          <p14:tracePt t="11769" x="7581900" y="1924050"/>
          <p14:tracePt t="11776" x="7594600" y="1924050"/>
          <p14:tracePt t="11783" x="7620000" y="1917700"/>
          <p14:tracePt t="11790" x="7639050" y="1917700"/>
          <p14:tracePt t="11796" x="7670800" y="1917700"/>
          <p14:tracePt t="11803" x="7708900" y="1930400"/>
          <p14:tracePt t="11810" x="7740650" y="1936750"/>
          <p14:tracePt t="11817" x="7778750" y="1949450"/>
          <p14:tracePt t="11824" x="7810500" y="1968500"/>
          <p14:tracePt t="11831" x="7835900" y="1981200"/>
          <p14:tracePt t="11838" x="7861300" y="1993900"/>
          <p14:tracePt t="11845" x="7880350" y="2006600"/>
          <p14:tracePt t="11852" x="7899400" y="2019300"/>
          <p14:tracePt t="11859" x="7912100" y="2038350"/>
          <p14:tracePt t="11866" x="7931150" y="2063750"/>
          <p14:tracePt t="11873" x="7950200" y="2089150"/>
          <p14:tracePt t="11880" x="7969250" y="2114550"/>
          <p14:tracePt t="11887" x="7988300" y="2146300"/>
          <p14:tracePt t="11894" x="8007350" y="2190750"/>
          <p14:tracePt t="11901" x="8026400" y="2235200"/>
          <p14:tracePt t="11908" x="8051800" y="2298700"/>
          <p14:tracePt t="11914" x="8064500" y="2374900"/>
          <p14:tracePt t="11921" x="8089900" y="2451100"/>
          <p14:tracePt t="11928" x="8108950" y="2540000"/>
          <p14:tracePt t="11935" x="8121650" y="2628900"/>
          <p14:tracePt t="11942" x="8140700" y="2730500"/>
          <p14:tracePt t="11950" x="8159750" y="2844800"/>
          <p14:tracePt t="11956" x="8178800" y="2978150"/>
          <p14:tracePt t="11963" x="8191500" y="3079750"/>
          <p14:tracePt t="11970" x="8204200" y="3238500"/>
          <p14:tracePt t="11977" x="8210550" y="3352800"/>
          <p14:tracePt t="11984" x="8210550" y="3486150"/>
          <p14:tracePt t="11991" x="8210550" y="3606800"/>
          <p14:tracePt t="11998" x="8197850" y="3721100"/>
          <p14:tracePt t="12005" x="8185150" y="3829050"/>
          <p14:tracePt t="12012" x="8172450" y="3937000"/>
          <p14:tracePt t="12019" x="8153400" y="4032250"/>
          <p14:tracePt t="12026" x="8134350" y="4108450"/>
          <p14:tracePt t="12033" x="8115300" y="4178300"/>
          <p14:tracePt t="12040" x="8096250" y="4241800"/>
          <p14:tracePt t="12046" x="8077200" y="4286250"/>
          <p14:tracePt t="12053" x="8064500" y="4337050"/>
          <p14:tracePt t="12060" x="8045450" y="4375150"/>
          <p14:tracePt t="12067" x="8026400" y="4419600"/>
          <p14:tracePt t="12074" x="8007350" y="4457700"/>
          <p14:tracePt t="12081" x="7988300" y="4495800"/>
          <p14:tracePt t="12088" x="7969250" y="4533900"/>
          <p14:tracePt t="12095" x="7950200" y="4565650"/>
          <p14:tracePt t="12102" x="7931150" y="4591050"/>
          <p14:tracePt t="12109" x="7905750" y="4616450"/>
          <p14:tracePt t="12116" x="7886700" y="4641850"/>
          <p14:tracePt t="12123" x="7867650" y="4660900"/>
          <p14:tracePt t="12130" x="7848600" y="4686300"/>
          <p14:tracePt t="12137" x="7829550" y="4705350"/>
          <p14:tracePt t="12144" x="7804150" y="4730750"/>
          <p14:tracePt t="12151" x="7778750" y="4756150"/>
          <p14:tracePt t="12158" x="7740650" y="4781550"/>
          <p14:tracePt t="12165" x="7715250" y="4806950"/>
          <p14:tracePt t="12171" x="7683500" y="4826000"/>
          <p14:tracePt t="12178" x="7658100" y="4838700"/>
          <p14:tracePt t="12185" x="7639050" y="4851400"/>
          <p14:tracePt t="12192" x="7607300" y="4870450"/>
          <p14:tracePt t="12200" x="7575550" y="4876800"/>
          <p14:tracePt t="12206" x="7550150" y="4883150"/>
          <p14:tracePt t="12213" x="7518400" y="4895850"/>
          <p14:tracePt t="12220" x="7499350" y="4902200"/>
          <p14:tracePt t="12227" x="7467600" y="4908550"/>
          <p14:tracePt t="12227" x="7461250" y="4908550"/>
          <p14:tracePt t="12234" x="7442200" y="4914900"/>
          <p14:tracePt t="12241" x="7416800" y="4914900"/>
          <p14:tracePt t="12248" x="7385050" y="4921250"/>
          <p14:tracePt t="12255" x="7340600" y="4921250"/>
          <p14:tracePt t="12262" x="7289800" y="4921250"/>
          <p14:tracePt t="12269" x="7213600" y="4914900"/>
          <p14:tracePt t="12276" x="7137400" y="4914900"/>
          <p14:tracePt t="12283" x="7099300" y="4895850"/>
          <p14:tracePt t="12678" x="7099300" y="4889500"/>
          <p14:tracePt t="12693" x="7105650" y="4883150"/>
          <p14:tracePt t="12694" x="7112000" y="4883150"/>
          <p14:tracePt t="12699" x="7124700" y="4864100"/>
          <p14:tracePt t="12706" x="7150100" y="4845050"/>
          <p14:tracePt t="12713" x="7169150" y="4826000"/>
          <p14:tracePt t="12720" x="7194550" y="4806950"/>
          <p14:tracePt t="12727" x="7200900" y="4787900"/>
          <p14:tracePt t="12734" x="7213600" y="4775200"/>
          <p14:tracePt t="12741" x="7219950" y="4762500"/>
          <p14:tracePt t="12748" x="7219950" y="4756150"/>
          <p14:tracePt t="12755" x="7219950" y="4749800"/>
          <p14:tracePt t="12762" x="7226300" y="4743450"/>
          <p14:tracePt t="12769" x="7226300" y="4737100"/>
          <p14:tracePt t="12815" x="7226300" y="4730750"/>
          <p14:tracePt t="12961" x="7226300" y="4724400"/>
          <p14:tracePt t="13113" x="7226300" y="4718050"/>
          <p14:tracePt t="13123" x="7226300" y="4711700"/>
          <p14:tracePt t="13132" x="7226300" y="4705350"/>
          <p14:tracePt t="13136" x="7219950" y="4699000"/>
          <p14:tracePt t="13140" x="7219950" y="4692650"/>
          <p14:tracePt t="13144" x="7219950" y="4686300"/>
          <p14:tracePt t="13151" x="7219950" y="4673600"/>
          <p14:tracePt t="13158" x="7219950" y="4667250"/>
          <p14:tracePt t="13165" x="7219950" y="4660900"/>
          <p14:tracePt t="13171" x="7219950" y="4654550"/>
          <p14:tracePt t="13185" x="7219950" y="4648200"/>
          <p14:tracePt t="13192" x="7219950" y="4641850"/>
          <p14:tracePt t="13203" x="7219950" y="4635500"/>
          <p14:tracePt t="13622" x="7213600" y="4635500"/>
          <p14:tracePt t="14202" x="7207250" y="4635500"/>
          <p14:tracePt t="14202" x="7200900" y="4629150"/>
          <p14:tracePt t="14206" x="7175500" y="4610100"/>
          <p14:tracePt t="14213" x="7042150" y="4546600"/>
          <p14:tracePt t="14220" x="6819900" y="4445000"/>
          <p14:tracePt t="14227" x="6578600" y="4356100"/>
          <p14:tracePt t="14234" x="6235700" y="4235450"/>
          <p14:tracePt t="14241" x="5842000" y="4095750"/>
          <p14:tracePt t="14248" x="5454650" y="3937000"/>
          <p14:tracePt t="14255" x="5054600" y="3778250"/>
          <p14:tracePt t="14262" x="4635500" y="3619500"/>
          <p14:tracePt t="14269" x="4197350" y="3460750"/>
          <p14:tracePt t="14276" x="3746500" y="3314700"/>
          <p14:tracePt t="14283" x="3289300" y="3175000"/>
          <p14:tracePt t="14290" x="2857500" y="3054350"/>
          <p14:tracePt t="14297" x="2432050" y="2933700"/>
          <p14:tracePt t="14303" x="2044700" y="2838450"/>
          <p14:tracePt t="14310" x="1682750" y="2743200"/>
          <p14:tracePt t="14317" x="1397000" y="2686050"/>
          <p14:tracePt t="14324" x="1168400" y="2622550"/>
          <p14:tracePt t="14331" x="1009650" y="2584450"/>
          <p14:tracePt t="14338" x="895350" y="2559050"/>
          <p14:tracePt t="14345" x="844550" y="2546350"/>
          <p14:tracePt t="14352" x="825500" y="2540000"/>
          <p14:tracePt t="14395" x="831850" y="2540000"/>
          <p14:tracePt t="14398" x="838200" y="2540000"/>
          <p14:tracePt t="14401" x="850900" y="2540000"/>
          <p14:tracePt t="14408" x="869950" y="2540000"/>
          <p14:tracePt t="14415" x="882650" y="2540000"/>
          <p14:tracePt t="14422" x="895350" y="2540000"/>
          <p14:tracePt t="14429" x="901700" y="2540000"/>
          <p14:tracePt t="14435" x="908050" y="2540000"/>
          <p14:tracePt t="14455" x="914400" y="2540000"/>
          <p14:tracePt t="14463" x="920750" y="2540000"/>
          <p14:tracePt t="14887" x="920750" y="2546350"/>
          <p14:tracePt t="14890" x="920750" y="2552700"/>
          <p14:tracePt t="14894" x="920750" y="2559050"/>
          <p14:tracePt t="14901" x="920750" y="2578100"/>
          <p14:tracePt t="14908" x="920750" y="2590800"/>
          <p14:tracePt t="14915" x="920750" y="2603500"/>
          <p14:tracePt t="14922" x="920750" y="2616200"/>
          <p14:tracePt t="14936" x="920750" y="2622550"/>
          <p14:tracePt t="14942" x="920750" y="2628900"/>
          <p14:tracePt t="15042" x="920750" y="2622550"/>
          <p14:tracePt t="15043" x="914400" y="2622550"/>
          <p14:tracePt t="15046" x="914400" y="2616200"/>
          <p14:tracePt t="15053" x="901700" y="2597150"/>
          <p14:tracePt t="15061" x="889000" y="2571750"/>
          <p14:tracePt t="15067" x="876300" y="2540000"/>
          <p14:tracePt t="15074" x="850900" y="2501900"/>
          <p14:tracePt t="15081" x="819150" y="2438400"/>
          <p14:tracePt t="15088" x="774700" y="2368550"/>
          <p14:tracePt t="15095" x="730250" y="2292350"/>
          <p14:tracePt t="15102" x="679450" y="2235200"/>
          <p14:tracePt t="15109" x="635000" y="2190750"/>
          <p14:tracePt t="15116" x="596900" y="2146300"/>
          <p14:tracePt t="15123" x="546100" y="2108200"/>
          <p14:tracePt t="15130" x="495300" y="2070100"/>
          <p14:tracePt t="15137" x="450850" y="2044700"/>
          <p14:tracePt t="15144" x="412750" y="2032000"/>
          <p14:tracePt t="15151" x="387350" y="2019300"/>
          <p14:tracePt t="15158" x="381000" y="2012950"/>
          <p14:tracePt t="15199" x="387350" y="2019300"/>
          <p14:tracePt t="15201" x="387350" y="2025650"/>
          <p14:tracePt t="15206" x="406400" y="2032000"/>
          <p14:tracePt t="15213" x="431800" y="2057400"/>
          <p14:tracePt t="15220" x="482600" y="2095500"/>
          <p14:tracePt t="15227" x="552450" y="2139950"/>
          <p14:tracePt t="15234" x="666750" y="2203450"/>
          <p14:tracePt t="15241" x="825500" y="2286000"/>
          <p14:tracePt t="15248" x="1047750" y="2387600"/>
          <p14:tracePt t="15255" x="1333500" y="2501900"/>
          <p14:tracePt t="15262" x="1657350" y="2622550"/>
          <p14:tracePt t="15269" x="2038350" y="2743200"/>
          <p14:tracePt t="15276" x="2413000" y="2851150"/>
          <p14:tracePt t="15283" x="2851150" y="2959100"/>
          <p14:tracePt t="15290" x="3289300" y="3054350"/>
          <p14:tracePt t="15297" x="3708400" y="3149600"/>
          <p14:tracePt t="15303" x="4083050" y="3238500"/>
          <p14:tracePt t="15310" x="4445000" y="3327400"/>
          <p14:tracePt t="15317" x="4756150" y="3409950"/>
          <p14:tracePt t="15324" x="5035550" y="3486150"/>
          <p14:tracePt t="15331" x="5283200" y="3562350"/>
          <p14:tracePt t="15338" x="5511800" y="3644900"/>
          <p14:tracePt t="15345" x="5721350" y="3721100"/>
          <p14:tracePt t="15352" x="5861050" y="3784600"/>
          <p14:tracePt t="15352" x="5880100" y="3790950"/>
          <p14:tracePt t="15359" x="5969000" y="3829050"/>
          <p14:tracePt t="15366" x="6038850" y="3867150"/>
          <p14:tracePt t="15373" x="6070600" y="3879850"/>
          <p14:tracePt t="15422" x="6070600" y="3873500"/>
          <p14:tracePt t="15423" x="6064250" y="3867150"/>
          <p14:tracePt t="15428" x="6057900" y="3841750"/>
          <p14:tracePt t="15435" x="6038850" y="3765550"/>
          <p14:tracePt t="15442" x="6013450" y="3670300"/>
          <p14:tracePt t="15449" x="5994400" y="3568700"/>
          <p14:tracePt t="15456" x="5981700" y="3467100"/>
          <p14:tracePt t="15463" x="5975350" y="3371850"/>
          <p14:tracePt t="15470" x="5962650" y="3282950"/>
          <p14:tracePt t="15477" x="5962650" y="3219450"/>
          <p14:tracePt t="15484" x="5962650" y="3136900"/>
          <p14:tracePt t="15491" x="5962650" y="3048000"/>
          <p14:tracePt t="15498" x="5962650" y="2952750"/>
          <p14:tracePt t="15505" x="5962650" y="2857500"/>
          <p14:tracePt t="15512" x="5962650" y="2768600"/>
          <p14:tracePt t="15519" x="5962650" y="2692400"/>
          <p14:tracePt t="15526" x="5962650" y="2628900"/>
          <p14:tracePt t="15533" x="5962650" y="2584450"/>
          <p14:tracePt t="15540" x="5962650" y="2533650"/>
          <p14:tracePt t="15546" x="5969000" y="2508250"/>
          <p14:tracePt t="15553" x="5975350" y="2476500"/>
          <p14:tracePt t="15560" x="5981700" y="2457450"/>
          <p14:tracePt t="15567" x="5994400" y="2444750"/>
          <p14:tracePt t="15574" x="6007100" y="2438400"/>
          <p14:tracePt t="15581" x="6019800" y="2432050"/>
          <p14:tracePt t="15588" x="6038850" y="2425700"/>
          <p14:tracePt t="15595" x="6070600" y="2425700"/>
          <p14:tracePt t="15602" x="6096000" y="2419350"/>
          <p14:tracePt t="15609" x="6134100" y="2419350"/>
          <p14:tracePt t="15616" x="6172200" y="2419350"/>
          <p14:tracePt t="15623" x="6223000" y="2413000"/>
          <p14:tracePt t="15630" x="6261100" y="2406650"/>
          <p14:tracePt t="15637" x="6305550" y="2406650"/>
          <p14:tracePt t="15644" x="6350000" y="2393950"/>
          <p14:tracePt t="15651" x="6407150" y="2393950"/>
          <p14:tracePt t="15658" x="6445250" y="2387600"/>
          <p14:tracePt t="15664" x="6483350" y="2381250"/>
          <p14:tracePt t="15671" x="6515100" y="2374900"/>
          <p14:tracePt t="15678" x="6546850" y="2374900"/>
          <p14:tracePt t="15685" x="6565900" y="2368550"/>
          <p14:tracePt t="15692" x="6578600" y="2368550"/>
          <p14:tracePt t="15772" x="6584950" y="2368550"/>
          <p14:tracePt t="15782" x="6591300" y="2368550"/>
          <p14:tracePt t="15789" x="6597650" y="2368550"/>
          <p14:tracePt t="15791" x="6597650" y="2374900"/>
          <p14:tracePt t="15800" x="6597650" y="2381250"/>
          <p14:tracePt t="15805" x="6604000" y="2381250"/>
          <p14:tracePt t="15811" x="6604000" y="2387600"/>
          <p14:tracePt t="15817" x="6610350" y="2393950"/>
          <p14:tracePt t="15824" x="6616700" y="2406650"/>
          <p14:tracePt t="15831" x="6623050" y="2419350"/>
          <p14:tracePt t="15838" x="6635750" y="2438400"/>
          <p14:tracePt t="15845" x="6642100" y="2451100"/>
          <p14:tracePt t="15852" x="6648450" y="2463800"/>
          <p14:tracePt t="15859" x="6654800" y="2482850"/>
          <p14:tracePt t="15866" x="6661150" y="2495550"/>
          <p14:tracePt t="15873" x="6667500" y="2514600"/>
          <p14:tracePt t="15880" x="6680200" y="2527300"/>
          <p14:tracePt t="15887" x="6680200" y="2540000"/>
          <p14:tracePt t="15888" x="6686550" y="2540000"/>
          <p14:tracePt t="15894" x="6686550" y="2546350"/>
          <p14:tracePt t="15901" x="6686550" y="2552700"/>
          <p14:tracePt t="16059" x="6686550" y="2546350"/>
          <p14:tracePt t="16067" x="6686550" y="2540000"/>
          <p14:tracePt t="16070" x="6686550" y="2533650"/>
          <p14:tracePt t="16074" x="6680200" y="2533650"/>
          <p14:tracePt t="16081" x="6673850" y="2520950"/>
          <p14:tracePt t="16088" x="6673850" y="2501900"/>
          <p14:tracePt t="16095" x="6673850" y="2489200"/>
          <p14:tracePt t="16102" x="6667500" y="2470150"/>
          <p14:tracePt t="16109" x="6667500" y="2451100"/>
          <p14:tracePt t="16116" x="6661150" y="2425700"/>
          <p14:tracePt t="16123" x="6661150" y="2400300"/>
          <p14:tracePt t="16130" x="6654800" y="2381250"/>
          <p14:tracePt t="16137" x="6648450" y="2355850"/>
          <p14:tracePt t="16144" x="6648450" y="2336800"/>
          <p14:tracePt t="16151" x="6642100" y="2317750"/>
          <p14:tracePt t="16158" x="6642100" y="2305050"/>
          <p14:tracePt t="16165" x="6635750" y="2292350"/>
          <p14:tracePt t="16172" x="6635750" y="2286000"/>
          <p14:tracePt t="16179" x="6635750" y="2279650"/>
          <p14:tracePt t="16279" x="6635750" y="2273300"/>
          <p14:tracePt t="16477" x="6629400" y="2266950"/>
          <p14:tracePt t="16481" x="6629400" y="2260600"/>
          <p14:tracePt t="16484" x="6629400" y="2254250"/>
          <p14:tracePt t="16491" x="6623050" y="2235200"/>
          <p14:tracePt t="16498" x="6623050" y="2222500"/>
          <p14:tracePt t="16505" x="6623050" y="2209800"/>
          <p14:tracePt t="16512" x="6616700" y="2203450"/>
          <p14:tracePt t="16519" x="6616700" y="2190750"/>
          <p14:tracePt t="16526" x="6616700" y="2184400"/>
          <p14:tracePt t="16533" x="6616700" y="2178050"/>
          <p14:tracePt t="16540" x="6610350" y="2165350"/>
          <p14:tracePt t="16546" x="6610350" y="2159000"/>
          <p14:tracePt t="16554" x="6604000" y="2152650"/>
          <p14:tracePt t="16560" x="6604000" y="2139950"/>
          <p14:tracePt t="16567" x="6597650" y="2133600"/>
          <p14:tracePt t="16581" x="6597650" y="2127250"/>
          <p14:tracePt t="16588" x="6597650" y="2120900"/>
          <p14:tracePt t="16595" x="6597650" y="2114550"/>
          <p14:tracePt t="16602" x="6597650" y="2108200"/>
          <p14:tracePt t="16610" x="6591300" y="2095500"/>
          <p14:tracePt t="16616" x="6591300" y="2089150"/>
          <p14:tracePt t="16624" x="6591300" y="2082800"/>
          <p14:tracePt t="16630" x="6591300" y="2076450"/>
          <p14:tracePt t="16637" x="6584950" y="2063750"/>
          <p14:tracePt t="16644" x="6584950" y="2057400"/>
          <p14:tracePt t="16651" x="6584950" y="2051050"/>
          <p14:tracePt t="16658" x="6584950" y="2044700"/>
          <p14:tracePt t="16665" x="6578600" y="2032000"/>
          <p14:tracePt t="16672" x="6578600" y="2025650"/>
          <p14:tracePt t="16679" x="6572250" y="2019300"/>
          <p14:tracePt t="16685" x="6572250" y="2006600"/>
          <p14:tracePt t="16692" x="6572250" y="2000250"/>
          <p14:tracePt t="16758" x="6578600" y="2000250"/>
          <p14:tracePt t="16765" x="6578600" y="2006600"/>
          <p14:tracePt t="16769" x="6584950" y="2012950"/>
          <p14:tracePt t="16780" x="6591300" y="2019300"/>
          <p14:tracePt t="16787" x="6591300" y="2025650"/>
          <p14:tracePt t="16788" x="6597650" y="2025650"/>
          <p14:tracePt t="16791" x="6597650" y="2032000"/>
          <p14:tracePt t="16796" x="6604000" y="2038350"/>
          <p14:tracePt t="16803" x="6604000" y="2057400"/>
          <p14:tracePt t="16810" x="6610350" y="2082800"/>
          <p14:tracePt t="16817" x="6610350" y="2101850"/>
          <p14:tracePt t="16824" x="6610350" y="2120900"/>
          <p14:tracePt t="16831" x="6610350" y="2133600"/>
          <p14:tracePt t="16838" x="6610350" y="2146300"/>
          <p14:tracePt t="16845" x="6610350" y="2159000"/>
          <p14:tracePt t="16852" x="6610350" y="2178050"/>
          <p14:tracePt t="16859" x="6610350" y="2190750"/>
          <p14:tracePt t="16866" x="6610350" y="2209800"/>
          <p14:tracePt t="16873" x="6610350" y="2235200"/>
          <p14:tracePt t="16880" x="6610350" y="2260600"/>
          <p14:tracePt t="16887" x="6610350" y="2298700"/>
          <p14:tracePt t="16888" x="6610350" y="2305050"/>
          <p14:tracePt t="16894" x="6610350" y="2349500"/>
          <p14:tracePt t="16901" x="6610350" y="2400300"/>
          <p14:tracePt t="16908" x="6616700" y="2470150"/>
          <p14:tracePt t="16915" x="6623050" y="2540000"/>
          <p14:tracePt t="16922" x="6629400" y="2609850"/>
          <p14:tracePt t="16928" x="6642100" y="2705100"/>
          <p14:tracePt t="16935" x="6661150" y="2800350"/>
          <p14:tracePt t="16942" x="6667500" y="2908300"/>
          <p14:tracePt t="16950" x="6680200" y="3022600"/>
          <p14:tracePt t="16956" x="6680200" y="3136900"/>
          <p14:tracePt t="16963" x="6686550" y="3263900"/>
          <p14:tracePt t="16970" x="6692900" y="3403600"/>
          <p14:tracePt t="16977" x="6699250" y="3549650"/>
          <p14:tracePt t="16984" x="6699250" y="3695700"/>
          <p14:tracePt t="16991" x="6699250" y="3860800"/>
          <p14:tracePt t="16998" x="6699250" y="4032250"/>
          <p14:tracePt t="17005" x="6699250" y="4184650"/>
          <p14:tracePt t="17012" x="6686550" y="4337050"/>
          <p14:tracePt t="17019" x="6680200" y="4476750"/>
          <p14:tracePt t="17026" x="6680200" y="4610100"/>
          <p14:tracePt t="17033" x="6673850" y="4718050"/>
          <p14:tracePt t="17040" x="6667500" y="4813300"/>
          <p14:tracePt t="17046" x="6661150" y="4895850"/>
          <p14:tracePt t="17053" x="6661150" y="4940300"/>
          <p14:tracePt t="17060" x="6661150" y="4978400"/>
          <p14:tracePt t="17067" x="6661150" y="4991100"/>
          <p14:tracePt t="17074" x="6654800" y="4991100"/>
          <p14:tracePt t="17104" x="6654800" y="4997450"/>
          <p14:tracePt t="17221" x="6654800" y="5003800"/>
          <p14:tracePt t="17226" x="6654800" y="5010150"/>
          <p14:tracePt t="17230" x="6654800" y="5016500"/>
          <p14:tracePt t="17234" x="6648450" y="5029200"/>
          <p14:tracePt t="17241" x="6635750" y="5048250"/>
          <p14:tracePt t="17248" x="6623050" y="5073650"/>
          <p14:tracePt t="17255" x="6610350" y="5105400"/>
          <p14:tracePt t="17262" x="6597650" y="5137150"/>
          <p14:tracePt t="17269" x="6578600" y="5168900"/>
          <p14:tracePt t="17276" x="6559550" y="5207000"/>
          <p14:tracePt t="17283" x="6546850" y="5232400"/>
          <p14:tracePt t="17290" x="6534150" y="5257800"/>
          <p14:tracePt t="17297" x="6521450" y="5276850"/>
          <p14:tracePt t="17303" x="6508750" y="5289550"/>
          <p14:tracePt t="17310" x="6502400" y="5295900"/>
          <p14:tracePt t="17317" x="6502400" y="5302250"/>
          <p14:tracePt t="17325" x="6502400" y="5308600"/>
          <p14:tracePt t="17345" x="6502400" y="5314950"/>
          <p14:tracePt t="17357" x="6502400" y="5321300"/>
          <p14:tracePt t="17372" x="6502400" y="5327650"/>
          <p14:tracePt t="17381" x="6502400" y="5334000"/>
          <p14:tracePt t="17498" x="6496050" y="5334000"/>
          <p14:tracePt t="17515" x="6489700" y="5334000"/>
          <p14:tracePt t="17533" x="6483350" y="5334000"/>
          <p14:tracePt t="17534" x="6483350" y="5327650"/>
          <p14:tracePt t="17547" x="6477000" y="5327650"/>
          <p14:tracePt t="17548" x="6477000" y="5321300"/>
          <p14:tracePt t="17553" x="6470650" y="5314950"/>
          <p14:tracePt t="17561" x="6470650" y="5295900"/>
          <p14:tracePt t="17567" x="6470650" y="5264150"/>
          <p14:tracePt t="17574" x="6470650" y="5232400"/>
          <p14:tracePt t="17581" x="6470650" y="5194300"/>
          <p14:tracePt t="17588" x="6470650" y="5162550"/>
          <p14:tracePt t="17595" x="6470650" y="5130800"/>
          <p14:tracePt t="17602" x="6470650" y="5105400"/>
          <p14:tracePt t="17602" x="6470650" y="5099050"/>
          <p14:tracePt t="17609" x="6470650" y="5067300"/>
          <p14:tracePt t="17616" x="6470650" y="5029200"/>
          <p14:tracePt t="17623" x="6470650" y="4997450"/>
          <p14:tracePt t="17630" x="6470650" y="4959350"/>
          <p14:tracePt t="17637" x="6470650" y="4933950"/>
          <p14:tracePt t="17644" x="6470650" y="4902200"/>
          <p14:tracePt t="17651" x="6470650" y="4889500"/>
          <p14:tracePt t="17658" x="6470650" y="4870450"/>
          <p14:tracePt t="17665" x="6470650" y="4864100"/>
          <p14:tracePt t="17672" x="6470650" y="4857750"/>
          <p14:tracePt t="17820" x="6477000" y="4857750"/>
          <p14:tracePt t="17838" x="6483350" y="4857750"/>
          <p14:tracePt t="17854" x="6489700" y="4857750"/>
          <p14:tracePt t="17859" x="6496050" y="4857750"/>
          <p14:tracePt t="17864" x="6496050" y="4864100"/>
          <p14:tracePt t="17872" x="6502400" y="4864100"/>
          <p14:tracePt t="17873" x="6502400" y="4870450"/>
          <p14:tracePt t="17880" x="6502400" y="4883150"/>
          <p14:tracePt t="17887" x="6502400" y="4902200"/>
          <p14:tracePt t="17894" x="6508750" y="4927600"/>
          <p14:tracePt t="17901" x="6508750" y="4959350"/>
          <p14:tracePt t="17908" x="6508750" y="4991100"/>
          <p14:tracePt t="17915" x="6508750" y="5016500"/>
          <p14:tracePt t="17921" x="6508750" y="5035550"/>
          <p14:tracePt t="17929" x="6508750" y="5048250"/>
          <p14:tracePt t="17936" x="6508750" y="5054600"/>
          <p14:tracePt t="18023" x="6502400" y="5054600"/>
          <p14:tracePt t="18032" x="6496050" y="5048250"/>
          <p14:tracePt t="18035" x="6489700" y="5041900"/>
          <p14:tracePt t="18040" x="6489700" y="5029200"/>
          <p14:tracePt t="18046" x="6489700" y="4978400"/>
          <p14:tracePt t="18053" x="6489700" y="4921250"/>
          <p14:tracePt t="18060" x="6496050" y="4832350"/>
          <p14:tracePt t="18067" x="6502400" y="4756150"/>
          <p14:tracePt t="18074" x="6502400" y="4660900"/>
          <p14:tracePt t="18081" x="6502400" y="4552950"/>
          <p14:tracePt t="18088" x="6502400" y="4432300"/>
          <p14:tracePt t="18095" x="6502400" y="4305300"/>
          <p14:tracePt t="18102" x="6502400" y="4178300"/>
          <p14:tracePt t="18109" x="6489700" y="4006850"/>
          <p14:tracePt t="18116" x="6464300" y="3816350"/>
          <p14:tracePt t="18123" x="6438900" y="3644900"/>
          <p14:tracePt t="18130" x="6419850" y="3486150"/>
          <p14:tracePt t="18137" x="6400800" y="3346450"/>
          <p14:tracePt t="18144" x="6381750" y="3238500"/>
          <p14:tracePt t="18151" x="6369050" y="3130550"/>
          <p14:tracePt t="18158" x="6356350" y="3041650"/>
          <p14:tracePt t="18165" x="6343650" y="2952750"/>
          <p14:tracePt t="18172" x="6337300" y="2876550"/>
          <p14:tracePt t="18178" x="6330950" y="2813050"/>
          <p14:tracePt t="18185" x="6324600" y="2762250"/>
          <p14:tracePt t="18192" x="6324600" y="2730500"/>
          <p14:tracePt t="18199" x="6324600" y="2698750"/>
          <p14:tracePt t="18206" x="6324600" y="2679700"/>
          <p14:tracePt t="18213" x="6324600" y="2660650"/>
          <p14:tracePt t="18220" x="6324600" y="2647950"/>
          <p14:tracePt t="18227" x="6324600" y="2628900"/>
          <p14:tracePt t="18234" x="6324600" y="2616200"/>
          <p14:tracePt t="18241" x="6324600" y="2597150"/>
          <p14:tracePt t="18248" x="6324600" y="2578100"/>
          <p14:tracePt t="18255" x="6330950" y="2559050"/>
          <p14:tracePt t="18262" x="6330950" y="2546350"/>
          <p14:tracePt t="18269" x="6330950" y="2527300"/>
          <p14:tracePt t="18276" x="6337300" y="2514600"/>
          <p14:tracePt t="18283" x="6337300" y="2501900"/>
          <p14:tracePt t="18290" x="6337300" y="2495550"/>
          <p14:tracePt t="18297" x="6343650" y="2482850"/>
          <p14:tracePt t="18303" x="6343650" y="2470150"/>
          <p14:tracePt t="18310" x="6343650" y="2463800"/>
          <p14:tracePt t="18317" x="6350000" y="2457450"/>
          <p14:tracePt t="18324" x="6356350" y="2444750"/>
          <p14:tracePt t="18331" x="6356350" y="2438400"/>
          <p14:tracePt t="18338" x="6356350" y="2425700"/>
          <p14:tracePt t="18345" x="6362700" y="2419350"/>
          <p14:tracePt t="18353" x="6369050" y="2406650"/>
          <p14:tracePt t="18359" x="6375400" y="2393950"/>
          <p14:tracePt t="18366" x="6381750" y="2381250"/>
          <p14:tracePt t="18373" x="6388100" y="2362200"/>
          <p14:tracePt t="18380" x="6394450" y="2349500"/>
          <p14:tracePt t="18387" x="6400800" y="2336800"/>
          <p14:tracePt t="18387" x="6400800" y="2330450"/>
          <p14:tracePt t="18394" x="6407150" y="2324100"/>
          <p14:tracePt t="18401" x="6413500" y="2311400"/>
          <p14:tracePt t="18408" x="6419850" y="2305050"/>
          <p14:tracePt t="18415" x="6426200" y="2292350"/>
          <p14:tracePt t="18422" x="6432550" y="2286000"/>
          <p14:tracePt t="18445" x="6432550" y="2279650"/>
          <p14:tracePt t="18535" x="6438900" y="2279650"/>
          <p14:tracePt t="18675" x="6445250" y="2279650"/>
          <p14:tracePt t="18687" x="6445250" y="2286000"/>
          <p14:tracePt t="18693" x="6445250" y="2292350"/>
          <p14:tracePt t="18695" x="6445250" y="2298700"/>
          <p14:tracePt t="18699" x="6445250" y="2305050"/>
          <p14:tracePt t="18706" x="6445250" y="2311400"/>
          <p14:tracePt t="18713" x="6445250" y="2330450"/>
          <p14:tracePt t="18720" x="6445250" y="2336800"/>
          <p14:tracePt t="18727" x="6445250" y="2349500"/>
          <p14:tracePt t="18734" x="6445250" y="2355850"/>
          <p14:tracePt t="18741" x="6445250" y="2368550"/>
          <p14:tracePt t="18748" x="6445250" y="2381250"/>
          <p14:tracePt t="18755" x="6445250" y="2387600"/>
          <p14:tracePt t="18762" x="6445250" y="2400300"/>
          <p14:tracePt t="18769" x="6445250" y="2413000"/>
          <p14:tracePt t="18776" x="6445250" y="2425700"/>
          <p14:tracePt t="18783" x="6445250" y="2438400"/>
          <p14:tracePt t="18790" x="6451600" y="2444750"/>
          <p14:tracePt t="19450" x="6457950" y="2451100"/>
          <p14:tracePt t="19455" x="6457950" y="2457450"/>
          <p14:tracePt t="19456" x="6464300" y="2457450"/>
          <p14:tracePt t="19463" x="6477000" y="2482850"/>
          <p14:tracePt t="19470" x="6496050" y="2540000"/>
          <p14:tracePt t="19477" x="6515100" y="2622550"/>
          <p14:tracePt t="19484" x="6534150" y="2705100"/>
          <p14:tracePt t="19491" x="6565900" y="2851150"/>
          <p14:tracePt t="19498" x="6578600" y="2965450"/>
          <p14:tracePt t="19505" x="6597650" y="3105150"/>
          <p14:tracePt t="19512" x="6616700" y="3263900"/>
          <p14:tracePt t="19519" x="6635750" y="3416300"/>
          <p14:tracePt t="19526" x="6654800" y="3606800"/>
          <p14:tracePt t="19533" x="6673850" y="3803650"/>
          <p14:tracePt t="19540" x="6686550" y="4013200"/>
          <p14:tracePt t="19547" x="6705600" y="4210050"/>
          <p14:tracePt t="19554" x="6718300" y="4387850"/>
          <p14:tracePt t="19561" x="6724650" y="4559300"/>
          <p14:tracePt t="19567" x="6731000" y="4711700"/>
          <p14:tracePt t="19575" x="6737350" y="4838700"/>
          <p14:tracePt t="19581" x="6737350" y="4946650"/>
          <p14:tracePt t="19588" x="6737350" y="5035550"/>
          <p14:tracePt t="19595" x="6731000" y="5111750"/>
          <p14:tracePt t="19602" x="6731000" y="5168900"/>
          <p14:tracePt t="19609" x="6724650" y="5219700"/>
          <p14:tracePt t="19616" x="6718300" y="5270500"/>
          <p14:tracePt t="19623" x="6718300" y="5321300"/>
          <p14:tracePt t="19630" x="6718300" y="5365750"/>
          <p14:tracePt t="19637" x="6711950" y="5403850"/>
          <p14:tracePt t="19644" x="6711950" y="5435600"/>
          <p14:tracePt t="19651" x="6711950" y="5467350"/>
          <p14:tracePt t="19658" x="6711950" y="5486400"/>
          <p14:tracePt t="19665" x="6711950" y="5505450"/>
          <p14:tracePt t="19672" x="6711950" y="5511800"/>
          <p14:tracePt t="19679" x="6711950" y="5518150"/>
          <p14:tracePt t="19718" x="6711950" y="5524500"/>
          <p14:tracePt t="19721" x="6711950" y="5530850"/>
          <p14:tracePt t="19735" x="6711950" y="5537200"/>
          <p14:tracePt t="19860" x="6705600" y="5537200"/>
          <p14:tracePt t="19868" x="6699250" y="5537200"/>
          <p14:tracePt t="19879" x="6692900" y="5537200"/>
          <p14:tracePt t="19900" x="6686550" y="5537200"/>
          <p14:tracePt t="19946" x="6680200" y="5537200"/>
          <p14:tracePt t="19975" x="6673850" y="5537200"/>
          <p14:tracePt t="19984" x="6667500" y="5537200"/>
          <p14:tracePt t="19998" x="6667500" y="5530850"/>
          <p14:tracePt t="20003" x="6667500" y="5524500"/>
          <p14:tracePt t="20005" x="6673850" y="5524500"/>
          <p14:tracePt t="20012" x="6724650" y="5518150"/>
          <p14:tracePt t="20019" x="6807200" y="5505450"/>
          <p14:tracePt t="20026" x="6940550" y="5492750"/>
          <p14:tracePt t="20033" x="7092950" y="5467350"/>
          <p14:tracePt t="20040" x="7258050" y="5441950"/>
          <p14:tracePt t="20046" x="7448550" y="5403850"/>
          <p14:tracePt t="20053" x="7664450" y="5372100"/>
          <p14:tracePt t="20061" x="7912100" y="5334000"/>
          <p14:tracePt t="20067" x="8191500" y="5302250"/>
          <p14:tracePt t="20074" x="8464550" y="5264150"/>
          <p14:tracePt t="20081" x="8763000" y="5226050"/>
          <p14:tracePt t="20088" x="9061450" y="5194300"/>
          <p14:tracePt t="20095" x="9328150" y="5162550"/>
          <p14:tracePt t="20102" x="9550400" y="5137150"/>
          <p14:tracePt t="20109" x="9804400" y="5118100"/>
          <p14:tracePt t="20116" x="10026650" y="5099050"/>
          <p14:tracePt t="20123" x="10217150" y="5099050"/>
          <p14:tracePt t="20130" x="10382250" y="5099050"/>
          <p14:tracePt t="20137" x="10521950" y="5099050"/>
          <p14:tracePt t="20144" x="10648950" y="5099050"/>
          <p14:tracePt t="20151" x="10756900" y="5105400"/>
          <p14:tracePt t="20158" x="10845800" y="5111750"/>
          <p14:tracePt t="20165" x="10909300" y="5124450"/>
          <p14:tracePt t="20172" x="10953750" y="5130800"/>
          <p14:tracePt t="20178" x="10991850" y="5137150"/>
          <p14:tracePt t="20185" x="11010900" y="5143500"/>
          <p14:tracePt t="20192" x="11023600" y="5149850"/>
          <p14:tracePt t="20200" x="11029950" y="5149850"/>
          <p14:tracePt t="20245" x="11036300" y="5156200"/>
          <p14:tracePt t="20248" x="11042650" y="5156200"/>
          <p14:tracePt t="20255" x="11061700" y="5175250"/>
          <p14:tracePt t="20262" x="11093450" y="5200650"/>
          <p14:tracePt t="20269" x="11131550" y="5226050"/>
          <p14:tracePt t="20276" x="11169650" y="5251450"/>
          <p14:tracePt t="20283" x="11201400" y="5270500"/>
          <p14:tracePt t="20290" x="11226800" y="5289550"/>
          <p14:tracePt t="20297" x="11239500" y="5302250"/>
          <p14:tracePt t="20303" x="11245850" y="5308600"/>
          <p14:tracePt t="20311" x="11252200" y="5314950"/>
          <p14:tracePt t="20317" x="11258550" y="5327650"/>
          <p14:tracePt t="20325" x="11264900" y="5346700"/>
          <p14:tracePt t="20331" x="11283950" y="5365750"/>
          <p14:tracePt t="20338" x="11296650" y="5391150"/>
          <p14:tracePt t="20345" x="11315700" y="5416550"/>
          <p14:tracePt t="20352" x="11334750" y="5441950"/>
          <p14:tracePt t="20359" x="11353800" y="5461000"/>
          <p14:tracePt t="20366" x="11366500" y="5473700"/>
          <p14:tracePt t="20373" x="11379200" y="5486400"/>
          <p14:tracePt t="20380" x="11385550" y="5486400"/>
          <p14:tracePt t="20404" x="11391900" y="5486400"/>
          <p14:tracePt t="20603" x="11391900" y="5480050"/>
          <p14:tracePt t="20607" x="11385550" y="5473700"/>
          <p14:tracePt t="20609" x="11379200" y="5473700"/>
          <p14:tracePt t="20616" x="11353800" y="5448300"/>
          <p14:tracePt t="20623" x="11303000" y="5416550"/>
          <p14:tracePt t="20630" x="11239500" y="5378450"/>
          <p14:tracePt t="20637" x="11169650" y="5346700"/>
          <p14:tracePt t="20644" x="11093450" y="5308600"/>
          <p14:tracePt t="20651" x="11004550" y="5270500"/>
          <p14:tracePt t="20658" x="10909300" y="5232400"/>
          <p14:tracePt t="20665" x="10807700" y="5187950"/>
          <p14:tracePt t="20672" x="10687050" y="5149850"/>
          <p14:tracePt t="20679" x="10560050" y="5099050"/>
          <p14:tracePt t="20685" x="10414000" y="5048250"/>
          <p14:tracePt t="20693" x="10242550" y="4978400"/>
          <p14:tracePt t="20699" x="10071100" y="4921250"/>
          <p14:tracePt t="20706" x="9855200" y="4851400"/>
          <p14:tracePt t="20713" x="9613900" y="4775200"/>
          <p14:tracePt t="20720" x="9347200" y="4686300"/>
          <p14:tracePt t="20727" x="9118600" y="4610100"/>
          <p14:tracePt t="20734" x="8807450" y="4514850"/>
          <p14:tracePt t="20741" x="8464550" y="4406900"/>
          <p14:tracePt t="20748" x="8102600" y="4292600"/>
          <p14:tracePt t="20755" x="7740650" y="4165600"/>
          <p14:tracePt t="20762" x="7346950" y="4044950"/>
          <p14:tracePt t="20769" x="6940550" y="3930650"/>
          <p14:tracePt t="20776" x="6546850" y="3816350"/>
          <p14:tracePt t="20783" x="6159500" y="3708400"/>
          <p14:tracePt t="20790" x="5791200" y="3600450"/>
          <p14:tracePt t="20796" x="5397500" y="3479800"/>
          <p14:tracePt t="20803" x="4997450" y="3365500"/>
          <p14:tracePt t="20810" x="4622800" y="3251200"/>
          <p14:tracePt t="20817" x="4241800" y="3143250"/>
          <p14:tracePt t="20824" x="3898900" y="3060700"/>
          <p14:tracePt t="20831" x="3562350" y="2978150"/>
          <p14:tracePt t="20838" x="3257550" y="2908300"/>
          <p14:tracePt t="20845" x="2965450" y="2851150"/>
          <p14:tracePt t="20852" x="2711450" y="2800350"/>
          <p14:tracePt t="20859" x="2463800" y="2749550"/>
          <p14:tracePt t="20866" x="2247900" y="2711450"/>
          <p14:tracePt t="20873" x="2025650" y="2654300"/>
          <p14:tracePt t="20880" x="1841500" y="2609850"/>
          <p14:tracePt t="20887" x="1657350" y="2552700"/>
          <p14:tracePt t="20888" x="1638300" y="2546350"/>
          <p14:tracePt t="20894" x="1498600" y="2495550"/>
          <p14:tracePt t="20901" x="1371600" y="2451100"/>
          <p14:tracePt t="20908" x="1250950" y="2400300"/>
          <p14:tracePt t="20915" x="1143000" y="2362200"/>
          <p14:tracePt t="20921" x="1047750" y="2324100"/>
          <p14:tracePt t="20928" x="952500" y="2292350"/>
          <p14:tracePt t="20935" x="863600" y="2266950"/>
          <p14:tracePt t="20942" x="787400" y="2241550"/>
          <p14:tracePt t="20949" x="717550" y="2222500"/>
          <p14:tracePt t="20956" x="666750" y="2203450"/>
          <p14:tracePt t="20963" x="622300" y="2190750"/>
          <p14:tracePt t="20970" x="590550" y="2178050"/>
          <p14:tracePt t="20977" x="565150" y="2171700"/>
          <p14:tracePt t="20984" x="539750" y="2165350"/>
          <p14:tracePt t="20991" x="533400" y="2159000"/>
          <p14:tracePt t="20998" x="527050" y="2159000"/>
          <p14:tracePt t="21005" x="527050" y="2152650"/>
          <p14:tracePt t="21070" x="527050" y="2159000"/>
          <p14:tracePt t="21077" x="533400" y="2165350"/>
          <p14:tracePt t="21079" x="533400" y="2171700"/>
          <p14:tracePt t="21082" x="533400" y="2178050"/>
          <p14:tracePt t="21088" x="546100" y="2190750"/>
          <p14:tracePt t="21095" x="565150" y="2216150"/>
          <p14:tracePt t="21102" x="584200" y="2254250"/>
          <p14:tracePt t="21109" x="615950" y="2292350"/>
          <p14:tracePt t="21116" x="660400" y="2362200"/>
          <p14:tracePt t="21123" x="717550" y="2444750"/>
          <p14:tracePt t="21130" x="787400" y="2540000"/>
          <p14:tracePt t="21137" x="850900" y="2647950"/>
          <p14:tracePt t="21144" x="927100" y="2768600"/>
          <p14:tracePt t="21151" x="996950" y="2889250"/>
          <p14:tracePt t="21158" x="1060450" y="3016250"/>
          <p14:tracePt t="21165" x="1136650" y="3155950"/>
          <p14:tracePt t="21172" x="1225550" y="3302000"/>
          <p14:tracePt t="21178" x="1301750" y="3441700"/>
          <p14:tracePt t="21185" x="1365250" y="3575050"/>
          <p14:tracePt t="21192" x="1422400" y="3689350"/>
          <p14:tracePt t="21199" x="1460500" y="3784600"/>
          <p14:tracePt t="21206" x="1492250" y="3873500"/>
          <p14:tracePt t="21213" x="1517650" y="3949700"/>
          <p14:tracePt t="21220" x="1530350" y="4006850"/>
          <p14:tracePt t="21227" x="1536700" y="4057650"/>
          <p14:tracePt t="21234" x="1543050" y="4095750"/>
          <p14:tracePt t="21241" x="1543050" y="4133850"/>
          <p14:tracePt t="21248" x="1543050" y="4159250"/>
          <p14:tracePt t="21255" x="1543050" y="4184650"/>
          <p14:tracePt t="21262" x="1543050" y="4197350"/>
          <p14:tracePt t="21269" x="1543050" y="4203700"/>
          <p14:tracePt t="21324" x="1536700" y="4203700"/>
          <p14:tracePt t="21337" x="1530350" y="4203700"/>
          <p14:tracePt t="21340" x="1524000" y="4203700"/>
          <p14:tracePt t="21342" x="1524000" y="4197350"/>
          <p14:tracePt t="21347" x="1517650" y="4191000"/>
          <p14:tracePt t="21352" x="1511300" y="4178300"/>
          <p14:tracePt t="21359" x="1498600" y="4152900"/>
          <p14:tracePt t="21366" x="1492250" y="4121150"/>
          <p14:tracePt t="21373" x="1466850" y="4070350"/>
          <p14:tracePt t="21380" x="1454150" y="4013200"/>
          <p14:tracePt t="21387" x="1428750" y="3949700"/>
          <p14:tracePt t="21387" x="1428750" y="3943350"/>
          <p14:tracePt t="21394" x="1409700" y="3879850"/>
          <p14:tracePt t="21401" x="1384300" y="3803650"/>
          <p14:tracePt t="21408" x="1352550" y="3727450"/>
          <p14:tracePt t="21415" x="1320800" y="3644900"/>
          <p14:tracePt t="21422" x="1295400" y="3568700"/>
          <p14:tracePt t="21428" x="1257300" y="3492500"/>
          <p14:tracePt t="21435" x="1219200" y="3422650"/>
          <p14:tracePt t="21442" x="1187450" y="3359150"/>
          <p14:tracePt t="21449" x="1149350" y="3302000"/>
          <p14:tracePt t="21456" x="1123950" y="3257550"/>
          <p14:tracePt t="21463" x="1098550" y="3219450"/>
          <p14:tracePt t="21470" x="1085850" y="3194050"/>
          <p14:tracePt t="21477" x="1073150" y="3175000"/>
          <p14:tracePt t="21484" x="1066800" y="3162300"/>
          <p14:tracePt t="21491" x="1060450" y="3155950"/>
          <p14:tracePt t="21498" x="1060450" y="3149600"/>
          <p14:tracePt t="21510" x="1054100" y="3149600"/>
          <p14:tracePt t="21526" x="1054100" y="3143250"/>
          <p14:tracePt t="21531" x="1047750" y="3143250"/>
          <p14:tracePt t="21533" x="1047750" y="3136900"/>
          <p14:tracePt t="21540" x="1047750" y="3124200"/>
          <p14:tracePt t="21547" x="1047750" y="3117850"/>
          <p14:tracePt t="21554" x="1041400" y="3111500"/>
          <p14:tracePt t="21560" x="1041400" y="3098800"/>
          <p14:tracePt t="21567" x="1041400" y="3092450"/>
          <p14:tracePt t="21574" x="1041400" y="3086100"/>
          <p14:tracePt t="21581" x="1035050" y="3073400"/>
          <p14:tracePt t="21588" x="1035050" y="3067050"/>
          <p14:tracePt t="21595" x="1035050" y="3060700"/>
          <p14:tracePt t="21602" x="1035050" y="3054350"/>
          <p14:tracePt t="21609" x="1041400" y="3048000"/>
          <p14:tracePt t="21616" x="1047750" y="3041650"/>
          <p14:tracePt t="21624" x="1047750" y="3035300"/>
          <p14:tracePt t="21630" x="1054100" y="3035300"/>
          <p14:tracePt t="21637" x="1073150" y="3028950"/>
          <p14:tracePt t="21644" x="1092200" y="3022600"/>
          <p14:tracePt t="21651" x="1130300" y="3022600"/>
          <p14:tracePt t="21658" x="1193800" y="3022600"/>
          <p14:tracePt t="21665" x="1295400" y="3028950"/>
          <p14:tracePt t="21671" x="1441450" y="3048000"/>
          <p14:tracePt t="21678" x="1638300" y="3079750"/>
          <p14:tracePt t="21685" x="1866900" y="3117850"/>
          <p14:tracePt t="21692" x="2146300" y="3155950"/>
          <p14:tracePt t="21699" x="2457450" y="3200400"/>
          <p14:tracePt t="21706" x="2813050" y="3238500"/>
          <p14:tracePt t="21713" x="3219450" y="3282950"/>
          <p14:tracePt t="21720" x="3638550" y="3321050"/>
          <p14:tracePt t="21727" x="4102100" y="3365500"/>
          <p14:tracePt t="21734" x="4533900" y="3384550"/>
          <p14:tracePt t="21741" x="5035550" y="3397250"/>
          <p14:tracePt t="21748" x="5499100" y="3403600"/>
          <p14:tracePt t="21755" x="5962650" y="3397250"/>
          <p14:tracePt t="21762" x="6381750" y="3384550"/>
          <p14:tracePt t="21769" x="6769100" y="3346450"/>
          <p14:tracePt t="21776" x="7080250" y="3314700"/>
          <p14:tracePt t="21783" x="7366000" y="3282950"/>
          <p14:tracePt t="21790" x="7607300" y="3251200"/>
          <p14:tracePt t="21797" x="7778750" y="3225800"/>
          <p14:tracePt t="21803" x="7905750" y="3200400"/>
          <p14:tracePt t="21810" x="7975600" y="3187700"/>
          <p14:tracePt t="21817" x="8007350" y="3175000"/>
          <p14:tracePt t="21824" x="8007350" y="3168650"/>
          <p14:tracePt t="21849" x="8007350" y="3162300"/>
          <p14:tracePt t="21856" x="8007350" y="3155950"/>
          <p14:tracePt t="21859" x="8001000" y="3149600"/>
          <p14:tracePt t="21861" x="7994650" y="3149600"/>
          <p14:tracePt t="21866" x="7981950" y="3136900"/>
          <p14:tracePt t="21873" x="7937500" y="3111500"/>
          <p14:tracePt t="21880" x="7874000" y="3073400"/>
          <p14:tracePt t="21887" x="7810500" y="3041650"/>
          <p14:tracePt t="21888" x="7797800" y="3028950"/>
          <p14:tracePt t="21894" x="7740650" y="2997200"/>
          <p14:tracePt t="21901" x="7664450" y="2959100"/>
          <p14:tracePt t="21908" x="7600950" y="2914650"/>
          <p14:tracePt t="21915" x="7524750" y="2863850"/>
          <p14:tracePt t="21922" x="7448550" y="2806700"/>
          <p14:tracePt t="21928" x="7366000" y="2743200"/>
          <p14:tracePt t="21935" x="7283450" y="2679700"/>
          <p14:tracePt t="21942" x="7194550" y="2616200"/>
          <p14:tracePt t="21949" x="7112000" y="2565400"/>
          <p14:tracePt t="21956" x="7023100" y="2520950"/>
          <p14:tracePt t="21963" x="6946900" y="2482850"/>
          <p14:tracePt t="21970" x="6883400" y="2457450"/>
          <p14:tracePt t="21977" x="6807200" y="2425700"/>
          <p14:tracePt t="21984" x="6756400" y="2406650"/>
          <p14:tracePt t="21992" x="6718300" y="2400300"/>
          <p14:tracePt t="21998" x="6686550" y="2393950"/>
          <p14:tracePt t="22005" x="6673850" y="2393950"/>
          <p14:tracePt t="22083" x="6673850" y="2400300"/>
          <p14:tracePt t="22085" x="6667500" y="2400300"/>
          <p14:tracePt t="22088" x="6667500" y="2406650"/>
          <p14:tracePt t="22095" x="6667500" y="2425700"/>
          <p14:tracePt t="22102" x="6661150" y="2444750"/>
          <p14:tracePt t="22110" x="6654800" y="2457450"/>
          <p14:tracePt t="22116" x="6648450" y="2470150"/>
          <p14:tracePt t="22123" x="6642100" y="2482850"/>
          <p14:tracePt t="22130" x="6635750" y="2501900"/>
          <p14:tracePt t="22137" x="6623050" y="2514600"/>
          <p14:tracePt t="22144" x="6616700" y="2533650"/>
          <p14:tracePt t="22151" x="6597650" y="2552700"/>
          <p14:tracePt t="22158" x="6578600" y="2565400"/>
          <p14:tracePt t="22165" x="6540500" y="2590800"/>
          <p14:tracePt t="22172" x="6483350" y="2622550"/>
          <p14:tracePt t="22178" x="6400800" y="2654300"/>
          <p14:tracePt t="22185" x="6292850" y="2692400"/>
          <p14:tracePt t="22192" x="6165850" y="2730500"/>
          <p14:tracePt t="22199" x="5988050" y="2774950"/>
          <p14:tracePt t="22206" x="5759450" y="2819400"/>
          <p14:tracePt t="22213" x="5492750" y="2870200"/>
          <p14:tracePt t="22220" x="5200650" y="2908300"/>
          <p14:tracePt t="22227" x="4845050" y="2940050"/>
          <p14:tracePt t="22234" x="4508500" y="2965450"/>
          <p14:tracePt t="22241" x="4102100" y="2990850"/>
          <p14:tracePt t="22248" x="3695700" y="3009900"/>
          <p14:tracePt t="22255" x="3276600" y="3041650"/>
          <p14:tracePt t="22262" x="2863850" y="3079750"/>
          <p14:tracePt t="22269" x="2482850" y="3124200"/>
          <p14:tracePt t="22276" x="2127250" y="3168650"/>
          <p14:tracePt t="22283" x="1822450" y="3225800"/>
          <p14:tracePt t="22290" x="1543050" y="3289300"/>
          <p14:tracePt t="22297" x="1333500" y="3346450"/>
          <p14:tracePt t="22304" x="1168400" y="3397250"/>
          <p14:tracePt t="22310" x="1054100" y="3448050"/>
          <p14:tracePt t="22317" x="977900" y="3486150"/>
          <p14:tracePt t="22324" x="927100" y="3524250"/>
          <p14:tracePt t="22331" x="895350" y="3556000"/>
          <p14:tracePt t="22338" x="876300" y="3587750"/>
          <p14:tracePt t="22345" x="869950" y="3619500"/>
          <p14:tracePt t="22352" x="869950" y="3644900"/>
          <p14:tracePt t="22359" x="869950" y="3670300"/>
          <p14:tracePt t="22366" x="869950" y="3702050"/>
          <p14:tracePt t="22373" x="876300" y="3740150"/>
          <p14:tracePt t="22380" x="876300" y="3765550"/>
          <p14:tracePt t="22387" x="889000" y="3797300"/>
          <p14:tracePt t="22387" x="889000" y="3803650"/>
          <p14:tracePt t="22394" x="895350" y="3829050"/>
          <p14:tracePt t="22401" x="901700" y="3860800"/>
          <p14:tracePt t="22408" x="914400" y="3886200"/>
          <p14:tracePt t="22415" x="927100" y="3917950"/>
          <p14:tracePt t="22422" x="939800" y="3949700"/>
          <p14:tracePt t="22428" x="952500" y="3981450"/>
          <p14:tracePt t="22435" x="958850" y="4006850"/>
          <p14:tracePt t="22442" x="971550" y="4025900"/>
          <p14:tracePt t="22449" x="977900" y="4044950"/>
          <p14:tracePt t="22456" x="984250" y="4057650"/>
          <p14:tracePt t="22463" x="984250" y="4070350"/>
          <p14:tracePt t="22470" x="984250" y="4083050"/>
          <p14:tracePt t="22477" x="990600" y="4089400"/>
          <p14:tracePt t="22484" x="990600" y="4102100"/>
          <p14:tracePt t="22491" x="996950" y="4108450"/>
          <p14:tracePt t="22498" x="996950" y="4121150"/>
          <p14:tracePt t="22505" x="996950" y="4127500"/>
          <p14:tracePt t="22512" x="996950" y="4133850"/>
          <p14:tracePt t="22526" x="996950" y="4146550"/>
          <p14:tracePt t="22540" x="996950" y="4152900"/>
          <p14:tracePt t="22547" x="990600" y="4159250"/>
          <p14:tracePt t="22553" x="984250" y="4171950"/>
          <p14:tracePt t="22561" x="971550" y="4178300"/>
          <p14:tracePt t="22567" x="958850" y="4191000"/>
          <p14:tracePt t="22574" x="939800" y="4203700"/>
          <p14:tracePt t="22581" x="920750" y="4210050"/>
          <p14:tracePt t="22588" x="901700" y="4222750"/>
          <p14:tracePt t="22595" x="889000" y="4229100"/>
          <p14:tracePt t="22602" x="876300" y="4235450"/>
          <p14:tracePt t="22609" x="863600" y="4248150"/>
          <p14:tracePt t="22616" x="857250" y="4248150"/>
          <p14:tracePt t="22623" x="844550" y="4254500"/>
          <p14:tracePt t="22630" x="838200" y="4254500"/>
          <p14:tracePt t="22637" x="825500" y="4260850"/>
          <p14:tracePt t="22651" x="819150" y="4260850"/>
          <p14:tracePt t="22658" x="812800" y="4260850"/>
          <p14:tracePt t="22665" x="806450" y="4267200"/>
          <p14:tracePt t="22711" x="800100" y="4267200"/>
          <p14:tracePt t="22728" x="793750" y="4267200"/>
          <p14:tracePt t="22736" x="787400" y="4267200"/>
          <p14:tracePt t="22743" x="781050" y="4267200"/>
          <p14:tracePt t="22745" x="781050" y="4260850"/>
          <p14:tracePt t="22749" x="774700" y="4260850"/>
          <p14:tracePt t="22756" x="774700" y="4254500"/>
          <p14:tracePt t="22762" x="768350" y="4254500"/>
          <p14:tracePt t="22769" x="762000" y="4241800"/>
          <p14:tracePt t="22776" x="755650" y="4235450"/>
          <p14:tracePt t="22790" x="749300" y="4229100"/>
          <p14:tracePt t="22797" x="749300" y="4222750"/>
          <p14:tracePt t="22804" x="742950" y="4216400"/>
          <p14:tracePt t="22818" x="742950" y="4210050"/>
          <p14:tracePt t="22828" x="736600" y="4210050"/>
          <p14:tracePt t="22835" x="736600" y="4203700"/>
          <p14:tracePt t="23134" x="742950" y="4203700"/>
          <p14:tracePt t="23161" x="742950" y="4197350"/>
          <p14:tracePt t="23174" x="742950" y="4191000"/>
          <p14:tracePt t="23192" x="742950" y="4184650"/>
          <p14:tracePt t="23204" x="742950" y="4178300"/>
          <p14:tracePt t="23214" x="742950" y="4171950"/>
          <p14:tracePt t="23218" x="742950" y="4165600"/>
          <p14:tracePt t="23222" x="742950" y="4159250"/>
          <p14:tracePt t="23230" x="742950" y="4152900"/>
          <p14:tracePt t="23235" x="742950" y="4146550"/>
          <p14:tracePt t="23241" x="742950" y="4133850"/>
          <p14:tracePt t="23248" x="742950" y="4127500"/>
          <p14:tracePt t="23255" x="736600" y="4114800"/>
          <p14:tracePt t="23263" x="723900" y="4102100"/>
          <p14:tracePt t="23269" x="723900" y="4095750"/>
          <p14:tracePt t="23283" x="723900" y="4089400"/>
          <p14:tracePt t="23348" x="723900" y="4095750"/>
          <p14:tracePt t="23354" x="723900" y="4102100"/>
          <p14:tracePt t="23358" x="723900" y="4108450"/>
          <p14:tracePt t="23361" x="723900" y="4114800"/>
          <p14:tracePt t="23366" x="723900" y="4127500"/>
          <p14:tracePt t="23373" x="717550" y="4146550"/>
          <p14:tracePt t="23380" x="711200" y="4171950"/>
          <p14:tracePt t="23387" x="704850" y="4197350"/>
          <p14:tracePt t="23394" x="698500" y="4222750"/>
          <p14:tracePt t="23401" x="698500" y="4241800"/>
          <p14:tracePt t="23408" x="698500" y="4267200"/>
          <p14:tracePt t="23415" x="698500" y="4279900"/>
          <p14:tracePt t="23422" x="698500" y="4292600"/>
          <p14:tracePt t="23428" x="698500" y="4305300"/>
          <p14:tracePt t="23435" x="698500" y="4318000"/>
          <p14:tracePt t="23442" x="698500" y="4324350"/>
          <p14:tracePt t="23450" x="704850" y="4330700"/>
          <p14:tracePt t="23456" x="717550" y="4330700"/>
          <p14:tracePt t="23463" x="723900" y="4330700"/>
          <p14:tracePt t="23470" x="730250" y="4330700"/>
          <p14:tracePt t="23477" x="736600" y="4330700"/>
          <p14:tracePt t="23484" x="742950" y="4330700"/>
          <p14:tracePt t="23491" x="749300" y="4330700"/>
          <p14:tracePt t="23498" x="755650" y="4330700"/>
          <p14:tracePt t="23505" x="768350" y="4330700"/>
          <p14:tracePt t="23512" x="774700" y="4330700"/>
          <p14:tracePt t="23519" x="787400" y="4330700"/>
          <p14:tracePt t="23526" x="800100" y="4324350"/>
          <p14:tracePt t="23533" x="812800" y="4318000"/>
          <p14:tracePt t="23540" x="819150" y="4311650"/>
          <p14:tracePt t="23547" x="825500" y="4298950"/>
          <p14:tracePt t="23554" x="838200" y="4292600"/>
          <p14:tracePt t="23560" x="838200" y="4286250"/>
          <p14:tracePt t="23567" x="838200" y="4279900"/>
          <p14:tracePt t="23574" x="838200" y="4267200"/>
          <p14:tracePt t="23581" x="838200" y="4260850"/>
          <p14:tracePt t="23588" x="838200" y="4254500"/>
          <p14:tracePt t="23596" x="838200" y="4248150"/>
          <p14:tracePt t="23609" x="838200" y="4241800"/>
          <p14:tracePt t="23616" x="838200" y="4235450"/>
          <p14:tracePt t="23627" x="838200" y="4229100"/>
          <p14:tracePt t="23630" x="831850" y="4229100"/>
          <p14:tracePt t="23642" x="831850" y="4222750"/>
          <p14:tracePt t="23741" x="825500" y="4222750"/>
          <p14:tracePt t="23766" x="825500" y="4216400"/>
          <p14:tracePt t="23860" x="819150" y="4216400"/>
          <p14:tracePt t="23866" x="819150" y="4210050"/>
          <p14:tracePt t="23876" x="819150" y="4203700"/>
          <p14:tracePt t="23882" x="812800" y="4203700"/>
          <p14:tracePt t="23884" x="812800" y="4197350"/>
          <p14:tracePt t="23890" x="812800" y="4191000"/>
          <p14:tracePt t="23894" x="812800" y="4184650"/>
          <p14:tracePt t="23901" x="812800" y="4178300"/>
          <p14:tracePt t="23908" x="812800" y="4165600"/>
          <p14:tracePt t="23915" x="812800" y="4152900"/>
          <p14:tracePt t="23922" x="812800" y="4146550"/>
          <p14:tracePt t="23929" x="812800" y="4133850"/>
          <p14:tracePt t="23935" x="812800" y="4121150"/>
          <p14:tracePt t="23942" x="812800" y="4108450"/>
          <p14:tracePt t="23950" x="812800" y="4095750"/>
          <p14:tracePt t="23956" x="812800" y="4089400"/>
          <p14:tracePt t="23963" x="812800" y="4083050"/>
          <p14:tracePt t="23970" x="819150" y="4076700"/>
          <p14:tracePt t="24174" x="825500" y="4076700"/>
          <p14:tracePt t="24299" x="831850" y="4076700"/>
          <p14:tracePt t="24459" x="831850" y="4070350"/>
          <p14:tracePt t="24463" x="831850" y="4064000"/>
          <p14:tracePt t="24464" x="831850" y="4057650"/>
          <p14:tracePt t="24470" x="838200" y="4032250"/>
          <p14:tracePt t="24477" x="838200" y="4000500"/>
          <p14:tracePt t="24484" x="844550" y="3962400"/>
          <p14:tracePt t="24491" x="850900" y="3917950"/>
          <p14:tracePt t="24498" x="857250" y="3886200"/>
          <p14:tracePt t="24505" x="857250" y="3841750"/>
          <p14:tracePt t="24512" x="857250" y="3797300"/>
          <p14:tracePt t="24519" x="857250" y="3752850"/>
          <p14:tracePt t="24526" x="857250" y="3702050"/>
          <p14:tracePt t="24533" x="857250" y="3644900"/>
          <p14:tracePt t="24540" x="857250" y="3587750"/>
          <p14:tracePt t="24547" x="857250" y="3524250"/>
          <p14:tracePt t="24553" x="863600" y="3460750"/>
          <p14:tracePt t="24560" x="863600" y="3403600"/>
          <p14:tracePt t="24567" x="863600" y="3346450"/>
          <p14:tracePt t="24574" x="863600" y="3289300"/>
          <p14:tracePt t="24581" x="863600" y="3232150"/>
          <p14:tracePt t="24588" x="863600" y="3181350"/>
          <p14:tracePt t="24595" x="857250" y="3130550"/>
          <p14:tracePt t="24602" x="850900" y="3092450"/>
          <p14:tracePt t="24609" x="850900" y="3060700"/>
          <p14:tracePt t="24616" x="850900" y="3028950"/>
          <p14:tracePt t="24623" x="844550" y="2990850"/>
          <p14:tracePt t="24630" x="838200" y="2959100"/>
          <p14:tracePt t="24637" x="831850" y="2933700"/>
          <p14:tracePt t="24644" x="831850" y="2914650"/>
          <p14:tracePt t="24651" x="831850" y="2895600"/>
          <p14:tracePt t="24658" x="831850" y="2889250"/>
          <p14:tracePt t="24665" x="825500" y="2876550"/>
          <p14:tracePt t="24672" x="825500" y="2863850"/>
          <p14:tracePt t="24679" x="825500" y="2851150"/>
          <p14:tracePt t="24685" x="819150" y="2838450"/>
          <p14:tracePt t="24692" x="819150" y="2819400"/>
          <p14:tracePt t="24699" x="819150" y="2813050"/>
          <p14:tracePt t="24707" x="819150" y="2794000"/>
          <p14:tracePt t="24713" x="819150" y="2787650"/>
          <p14:tracePt t="24720" x="819150" y="2774950"/>
          <p14:tracePt t="24727" x="819150" y="2768600"/>
          <p14:tracePt t="24734" x="819150" y="2755900"/>
          <p14:tracePt t="24741" x="819150" y="2743200"/>
          <p14:tracePt t="24748" x="819150" y="2736850"/>
          <p14:tracePt t="24755" x="819150" y="2717800"/>
          <p14:tracePt t="24762" x="819150" y="2705100"/>
          <p14:tracePt t="24769" x="819150" y="2692400"/>
          <p14:tracePt t="24776" x="819150" y="2679700"/>
          <p14:tracePt t="24783" x="819150" y="2660650"/>
          <p14:tracePt t="24790" x="825500" y="2647950"/>
          <p14:tracePt t="24796" x="825500" y="2635250"/>
          <p14:tracePt t="24804" x="825500" y="2628900"/>
          <p14:tracePt t="24810" x="825500" y="2622550"/>
          <p14:tracePt t="24817" x="825500" y="2616200"/>
          <p14:tracePt t="24825" x="825500" y="2609850"/>
          <p14:tracePt t="24838" x="831850" y="2603500"/>
          <p14:tracePt t="24858" x="831850" y="2597150"/>
          <p14:tracePt t="24867" x="831850" y="2590800"/>
          <p14:tracePt t="24887" x="831850" y="2584450"/>
          <p14:tracePt t="24899" x="831850" y="2578100"/>
          <p14:tracePt t="24909" x="831850" y="2571750"/>
          <p14:tracePt t="24917" x="831850" y="2565400"/>
          <p14:tracePt t="24930" x="831850" y="2559050"/>
          <p14:tracePt t="24958" x="831850" y="2552700"/>
          <p14:tracePt t="24984" x="825500" y="2552700"/>
          <p14:tracePt t="24995" x="825500" y="2546350"/>
          <p14:tracePt t="25007" x="825500" y="2540000"/>
          <p14:tracePt t="25009" x="819150" y="2540000"/>
          <p14:tracePt t="25021" x="819150" y="2533650"/>
          <p14:tracePt t="25039" x="819150" y="2527300"/>
          <p14:tracePt t="25051" x="812800" y="2527300"/>
          <p14:tracePt t="25063" x="812800" y="2520950"/>
          <p14:tracePt t="25080" x="812800" y="2514600"/>
          <p14:tracePt t="25089" x="812800" y="2508250"/>
          <p14:tracePt t="25096" x="812800" y="2501900"/>
          <p14:tracePt t="25108" x="812800" y="2495550"/>
          <p14:tracePt t="25116" x="812800" y="2489200"/>
          <p14:tracePt t="25122" x="812800" y="2482850"/>
          <p14:tracePt t="25143" x="812800" y="2476500"/>
          <p14:tracePt t="25149" x="819150" y="2476500"/>
          <p14:tracePt t="25280" x="819150" y="2470150"/>
          <p14:tracePt t="25295" x="819150" y="2463800"/>
          <p14:tracePt t="25303" x="825500" y="2463800"/>
          <p14:tracePt t="25389" x="825500" y="2457450"/>
          <p14:tracePt t="25589" x="825500" y="2451100"/>
          <p14:tracePt t="27032" x="831850" y="2451100"/>
          <p14:tracePt t="27037" x="838200" y="2451100"/>
          <p14:tracePt t="27040" x="844550" y="2451100"/>
          <p14:tracePt t="27047" x="863600" y="2451100"/>
          <p14:tracePt t="27053" x="895350" y="2451100"/>
          <p14:tracePt t="27060" x="927100" y="2463800"/>
          <p14:tracePt t="27067" x="965200" y="2470150"/>
          <p14:tracePt t="27074" x="1003300" y="2489200"/>
          <p14:tracePt t="27081" x="1047750" y="2501900"/>
          <p14:tracePt t="27088" x="1104900" y="2520950"/>
          <p14:tracePt t="27095" x="1162050" y="2540000"/>
          <p14:tracePt t="27102" x="1225550" y="2571750"/>
          <p14:tracePt t="27109" x="1295400" y="2597150"/>
          <p14:tracePt t="27116" x="1358900" y="2622550"/>
          <p14:tracePt t="27123" x="1435100" y="2660650"/>
          <p14:tracePt t="27130" x="1504950" y="2692400"/>
          <p14:tracePt t="27137" x="1568450" y="2724150"/>
          <p14:tracePt t="27144" x="1619250" y="2749550"/>
          <p14:tracePt t="27151" x="1657350" y="2768600"/>
          <p14:tracePt t="27158" x="1682750" y="2787650"/>
          <p14:tracePt t="27165" x="1695450" y="2800350"/>
          <p14:tracePt t="27172" x="1714500" y="2813050"/>
          <p14:tracePt t="27179" x="1720850" y="2825750"/>
          <p14:tracePt t="27185" x="1733550" y="2851150"/>
          <p14:tracePt t="27192" x="1733550" y="2863850"/>
          <p14:tracePt t="27199" x="1733550" y="2870200"/>
          <p14:tracePt t="27529" x="1739900" y="2863850"/>
          <p14:tracePt t="27551" x="1739900" y="2857500"/>
          <p14:tracePt t="27552" x="1746250" y="2857500"/>
          <p14:tracePt t="27554" x="1746250" y="2851150"/>
          <p14:tracePt t="27564" x="1746250" y="2844800"/>
          <p14:tracePt t="27579" x="1746250" y="2838450"/>
          <p14:tracePt t="27586" x="1746250" y="2832100"/>
          <p14:tracePt t="27588" x="1752600" y="2832100"/>
          <p14:tracePt t="27609" x="1752600" y="2825750"/>
          <p14:tracePt t="27623" x="1752600" y="2819400"/>
          <p14:tracePt t="27631" x="1758950" y="2819400"/>
          <p14:tracePt t="27641" x="1765300" y="2819400"/>
          <p14:tracePt t="27649" x="1765300" y="2813050"/>
          <p14:tracePt t="27657" x="1765300" y="2806700"/>
          <p14:tracePt t="27660" x="1771650" y="2806700"/>
          <p14:tracePt t="27759" x="1771650" y="2800350"/>
          <p14:tracePt t="27988" x="1778000" y="2800350"/>
          <p14:tracePt t="28004" x="1784350" y="2800350"/>
          <p14:tracePt t="28025" x="1790700" y="2800350"/>
          <p14:tracePt t="28039" x="1797050" y="2800350"/>
          <p14:tracePt t="28040" x="1797050" y="2806700"/>
          <p14:tracePt t="28048" x="1797050" y="2813050"/>
          <p14:tracePt t="28056" x="1803400" y="2813050"/>
          <p14:tracePt t="28056" x="1803400" y="2819400"/>
          <p14:tracePt t="28061" x="1803400" y="2825750"/>
          <p14:tracePt t="28067" x="1803400" y="2832100"/>
          <p14:tracePt t="28074" x="1803400" y="2851150"/>
          <p14:tracePt t="28081" x="1809750" y="2876550"/>
          <p14:tracePt t="28088" x="1816100" y="2908300"/>
          <p14:tracePt t="28095" x="1816100" y="2952750"/>
          <p14:tracePt t="28102" x="1822450" y="2997200"/>
          <p14:tracePt t="28109" x="1828800" y="3048000"/>
          <p14:tracePt t="28116" x="1841500" y="3111500"/>
          <p14:tracePt t="28123" x="1854200" y="3181350"/>
          <p14:tracePt t="28130" x="1873250" y="3257550"/>
          <p14:tracePt t="28137" x="1885950" y="3327400"/>
          <p14:tracePt t="28144" x="1898650" y="3397250"/>
          <p14:tracePt t="28151" x="1911350" y="3454400"/>
          <p14:tracePt t="28158" x="1924050" y="3505200"/>
          <p14:tracePt t="28165" x="1924050" y="3562350"/>
          <p14:tracePt t="28172" x="1924050" y="3619500"/>
          <p14:tracePt t="28178" x="1924050" y="3676650"/>
          <p14:tracePt t="28185" x="1898650" y="3740150"/>
          <p14:tracePt t="28192" x="1873250" y="3784600"/>
          <p14:tracePt t="28199" x="1866900" y="3797300"/>
          <p14:tracePt t="28472" x="1873250" y="3797300"/>
          <p14:tracePt t="28473" x="1879600" y="3797300"/>
          <p14:tracePt t="28477" x="1879600" y="3790950"/>
          <p14:tracePt t="28500" x="1885950" y="3790950"/>
          <p14:tracePt t="28511" x="1892300" y="3790950"/>
          <p14:tracePt t="28514" x="1898650" y="3790950"/>
          <p14:tracePt t="28520" x="1905000" y="3790950"/>
          <p14:tracePt t="28526" x="1911350" y="3797300"/>
          <p14:tracePt t="28533" x="1917700" y="3810000"/>
          <p14:tracePt t="28540" x="1936750" y="3829050"/>
          <p14:tracePt t="28547" x="1943100" y="3854450"/>
          <p14:tracePt t="28554" x="1955800" y="3886200"/>
          <p14:tracePt t="28560" x="1962150" y="3917950"/>
          <p14:tracePt t="28567" x="1974850" y="3968750"/>
          <p14:tracePt t="28574" x="1981200" y="4013200"/>
          <p14:tracePt t="28581" x="1993900" y="4064000"/>
          <p14:tracePt t="28588" x="2006600" y="4114800"/>
          <p14:tracePt t="28595" x="2019300" y="4171950"/>
          <p14:tracePt t="28602" x="2019300" y="4235450"/>
          <p14:tracePt t="28609" x="2019300" y="4286250"/>
          <p14:tracePt t="28616" x="2019300" y="4337050"/>
          <p14:tracePt t="28623" x="2019300" y="4387850"/>
          <p14:tracePt t="28630" x="2006600" y="4445000"/>
          <p14:tracePt t="28637" x="1993900" y="4502150"/>
          <p14:tracePt t="28644" x="1987550" y="4552950"/>
          <p14:tracePt t="28651" x="1974850" y="4603750"/>
          <p14:tracePt t="28658" x="1962150" y="4660900"/>
          <p14:tracePt t="28665" x="1955800" y="4705350"/>
          <p14:tracePt t="28672" x="1943100" y="4749800"/>
          <p14:tracePt t="28679" x="1936750" y="4794250"/>
          <p14:tracePt t="28685" x="1930400" y="4826000"/>
          <p14:tracePt t="28692" x="1924050" y="4857750"/>
          <p14:tracePt t="28699" x="1917700" y="4889500"/>
          <p14:tracePt t="28706" x="1917700" y="4914900"/>
          <p14:tracePt t="28713" x="1911350" y="4933950"/>
          <p14:tracePt t="28720" x="1905000" y="4953000"/>
          <p14:tracePt t="28727" x="1905000" y="4972050"/>
          <p14:tracePt t="28734" x="1905000" y="4984750"/>
          <p14:tracePt t="28741" x="1905000" y="4991100"/>
          <p14:tracePt t="28748" x="1905000" y="5003800"/>
          <p14:tracePt t="28755" x="1905000" y="5010150"/>
          <p14:tracePt t="28762" x="1905000" y="5022850"/>
          <p14:tracePt t="28769" x="1905000" y="5029200"/>
          <p14:tracePt t="28776" x="1905000" y="5041900"/>
          <p14:tracePt t="28783" x="1905000" y="5054600"/>
          <p14:tracePt t="28790" x="1905000" y="5060950"/>
          <p14:tracePt t="28797" x="1898650" y="5067300"/>
          <p14:tracePt t="28804" x="1898650" y="5080000"/>
          <p14:tracePt t="28897" x="1898650" y="5086350"/>
          <p14:tracePt t="28968" x="1892300" y="5086350"/>
          <p14:tracePt t="29015" x="1885950" y="5086350"/>
          <p14:tracePt t="29039" x="1879600" y="5086350"/>
          <p14:tracePt t="29065" x="1873250" y="5086350"/>
          <p14:tracePt t="29075" x="1873250" y="5080000"/>
          <p14:tracePt t="29080" x="1866900" y="5080000"/>
          <p14:tracePt t="29085" x="1866900" y="5073650"/>
          <p14:tracePt t="29090" x="1860550" y="5073650"/>
          <p14:tracePt t="29095" x="1854200" y="5073650"/>
          <p14:tracePt t="29102" x="1854200" y="5067300"/>
          <p14:tracePt t="29109" x="1847850" y="5067300"/>
          <p14:tracePt t="29116" x="1835150" y="5060950"/>
          <p14:tracePt t="29123" x="1828800" y="5048250"/>
          <p14:tracePt t="29130" x="1822450" y="5041900"/>
          <p14:tracePt t="29138" x="1816100" y="5035550"/>
          <p14:tracePt t="29151" x="1803400" y="5022850"/>
          <p14:tracePt t="29165" x="1803400" y="5016500"/>
          <p14:tracePt t="29172" x="1797050" y="5016500"/>
          <p14:tracePt t="29179" x="1797050" y="5010150"/>
          <p14:tracePt t="29185" x="1790700" y="5010150"/>
          <p14:tracePt t="29192" x="1790700" y="5003800"/>
          <p14:tracePt t="29199" x="1790700" y="4997450"/>
          <p14:tracePt t="29206" x="1784350" y="4997450"/>
          <p14:tracePt t="29360" x="1784350" y="4991100"/>
          <p14:tracePt t="29373" x="1784350" y="4984750"/>
          <p14:tracePt t="29379" x="1790700" y="4984750"/>
          <p14:tracePt t="29389" x="1797050" y="4984750"/>
          <p14:tracePt t="29417" x="1803400" y="4984750"/>
          <p14:tracePt t="29420" x="1809750" y="4984750"/>
          <p14:tracePt t="29429" x="1809750" y="4978400"/>
          <p14:tracePt t="29430" x="1816100" y="4978400"/>
          <p14:tracePt t="29438" x="1822450" y="4978400"/>
          <p14:tracePt t="29445" x="1828800" y="4978400"/>
          <p14:tracePt t="29450" x="1835150" y="4978400"/>
          <p14:tracePt t="29456" x="1835150" y="4972050"/>
          <p14:tracePt t="29463" x="1841500" y="4972050"/>
          <p14:tracePt t="29474" x="1841500" y="4965700"/>
          <p14:tracePt t="29477" x="1847850" y="4965700"/>
          <p14:tracePt t="29506" x="1847850" y="4959350"/>
          <p14:tracePt t="29544" x="1847850" y="4953000"/>
          <p14:tracePt t="29629" x="1854200" y="4953000"/>
          <p14:tracePt t="29636" x="1860550" y="4953000"/>
          <p14:tracePt t="29645" x="1860550" y="4959350"/>
          <p14:tracePt t="29648" x="1866900" y="4959350"/>
          <p14:tracePt t="29659" x="1873250" y="4959350"/>
          <p14:tracePt t="29670" x="1873250" y="4965700"/>
          <p14:tracePt t="29673" x="1879600" y="4965700"/>
          <p14:tracePt t="29685" x="1885950" y="4972050"/>
          <p14:tracePt t="29701" x="1892300" y="4972050"/>
          <p14:tracePt t="29711" x="1892300" y="4978400"/>
          <p14:tracePt t="29715" x="1898650" y="4978400"/>
          <p14:tracePt t="29728" x="1905000" y="4984750"/>
          <p14:tracePt t="29735" x="1911350" y="4984750"/>
          <p14:tracePt t="29737" x="1911350" y="4991100"/>
          <p14:tracePt t="29742" x="1917700" y="4991100"/>
          <p14:tracePt t="29748" x="1917700" y="5003800"/>
          <p14:tracePt t="29755" x="1924050" y="5010150"/>
          <p14:tracePt t="29762" x="1936750" y="5016500"/>
          <p14:tracePt t="29769" x="1943100" y="5029200"/>
          <p14:tracePt t="29776" x="1943100" y="5035550"/>
          <p14:tracePt t="29783" x="1949450" y="5041900"/>
          <p14:tracePt t="29790" x="1949450" y="5048250"/>
          <p14:tracePt t="29797" x="1955800" y="5054600"/>
          <p14:tracePt t="30038" x="1949450" y="5054600"/>
          <p14:tracePt t="30515" x="1955800" y="5054600"/>
          <p14:tracePt t="30516" x="1962150" y="5054600"/>
          <p14:tracePt t="30519" x="1968500" y="5054600"/>
          <p14:tracePt t="30526" x="2019300" y="5060950"/>
          <p14:tracePt t="30533" x="2089150" y="5067300"/>
          <p14:tracePt t="30540" x="2184400" y="5080000"/>
          <p14:tracePt t="30547" x="2286000" y="5086350"/>
          <p14:tracePt t="30554" x="2406650" y="5092700"/>
          <p14:tracePt t="30561" x="2533650" y="5099050"/>
          <p14:tracePt t="30567" x="2692400" y="5105400"/>
          <p14:tracePt t="30574" x="2857500" y="5105400"/>
          <p14:tracePt t="30581" x="3016250" y="5111750"/>
          <p14:tracePt t="30588" x="3194050" y="5111750"/>
          <p14:tracePt t="30595" x="3359150" y="5111750"/>
          <p14:tracePt t="30602" x="3530600" y="5105400"/>
          <p14:tracePt t="30609" x="3657600" y="5105400"/>
          <p14:tracePt t="30616" x="3803650" y="5092700"/>
          <p14:tracePt t="30623" x="3937000" y="5086350"/>
          <p14:tracePt t="30630" x="4076700" y="5080000"/>
          <p14:tracePt t="30637" x="4191000" y="5080000"/>
          <p14:tracePt t="30644" x="4318000" y="5073650"/>
          <p14:tracePt t="30651" x="4419600" y="5067300"/>
          <p14:tracePt t="30658" x="4514850" y="5060950"/>
          <p14:tracePt t="30665" x="4597400" y="5060950"/>
          <p14:tracePt t="30672" x="4679950" y="5060950"/>
          <p14:tracePt t="30678" x="4743450" y="5060950"/>
          <p14:tracePt t="30685" x="4806950" y="5060950"/>
          <p14:tracePt t="30692" x="4845050" y="5060950"/>
          <p14:tracePt t="30699" x="4876800" y="5060950"/>
          <p14:tracePt t="30706" x="4902200" y="5060950"/>
          <p14:tracePt t="30713" x="4908550" y="5060950"/>
          <p14:tracePt t="30804" x="4914900" y="5060950"/>
          <p14:tracePt t="30817" x="4914900" y="5067300"/>
          <p14:tracePt t="30819" x="4921250" y="5067300"/>
          <p14:tracePt t="30825" x="4921250" y="5073650"/>
          <p14:tracePt t="30831" x="4927600" y="5080000"/>
          <p14:tracePt t="30838" x="4940300" y="5092700"/>
          <p14:tracePt t="30845" x="4953000" y="5105400"/>
          <p14:tracePt t="30852" x="4959350" y="5118100"/>
          <p14:tracePt t="30859" x="4972050" y="5130800"/>
          <p14:tracePt t="30866" x="4978400" y="5137150"/>
          <p14:tracePt t="30880" x="4984750" y="5143500"/>
          <p14:tracePt t="31890" x="4978400" y="5143500"/>
          <p14:tracePt t="31940" x="4972050" y="5143500"/>
          <p14:tracePt t="31941" x="4965700" y="5143500"/>
          <p14:tracePt t="31946" x="4959350" y="5143500"/>
          <p14:tracePt t="31949" x="4946650" y="5149850"/>
          <p14:tracePt t="31956" x="4921250" y="5137150"/>
          <p14:tracePt t="33003" x="4914900" y="5137150"/>
          <p14:tracePt t="33012" x="4908550" y="5130800"/>
          <p14:tracePt t="33017" x="4902200" y="5130800"/>
          <p14:tracePt t="33025" x="4895850" y="5130800"/>
          <p14:tracePt t="33027" x="4889500" y="5130800"/>
          <p14:tracePt t="33033" x="4883150" y="5118100"/>
          <p14:tracePt t="33040" x="4870450" y="5111750"/>
          <p14:tracePt t="33047" x="4857750" y="5092700"/>
          <p14:tracePt t="33054" x="4845050" y="5067300"/>
          <p14:tracePt t="33060" x="4832350" y="5035550"/>
          <p14:tracePt t="33067" x="4819650" y="4997450"/>
          <p14:tracePt t="33074" x="4800600" y="4953000"/>
          <p14:tracePt t="33081" x="4787900" y="4908550"/>
          <p14:tracePt t="33088" x="4775200" y="4851400"/>
          <p14:tracePt t="33095" x="4749800" y="4781550"/>
          <p14:tracePt t="33102" x="4737100" y="4705350"/>
          <p14:tracePt t="33109" x="4718050" y="4603750"/>
          <p14:tracePt t="33116" x="4705350" y="4521200"/>
          <p14:tracePt t="33123" x="4679950" y="4419600"/>
          <p14:tracePt t="33130" x="4667250" y="4343400"/>
          <p14:tracePt t="33137" x="4654550" y="4248150"/>
          <p14:tracePt t="33144" x="4648200" y="4159250"/>
          <p14:tracePt t="33151" x="4641850" y="4064000"/>
          <p14:tracePt t="33158" x="4641850" y="3968750"/>
          <p14:tracePt t="33165" x="4641850" y="3873500"/>
          <p14:tracePt t="33172" x="4641850" y="3778250"/>
          <p14:tracePt t="33179" x="4641850" y="3702050"/>
          <p14:tracePt t="33185" x="4641850" y="3632200"/>
          <p14:tracePt t="33192" x="4648200" y="3562350"/>
          <p14:tracePt t="33199" x="4648200" y="3505200"/>
          <p14:tracePt t="33206" x="4648200" y="3441700"/>
          <p14:tracePt t="33213" x="4660900" y="3371850"/>
          <p14:tracePt t="33220" x="4667250" y="3302000"/>
          <p14:tracePt t="33227" x="4673600" y="3232150"/>
          <p14:tracePt t="33234" x="4692650" y="3168650"/>
          <p14:tracePt t="33241" x="4711700" y="3079750"/>
          <p14:tracePt t="33248" x="4730750" y="3016250"/>
          <p14:tracePt t="33255" x="4749800" y="2933700"/>
          <p14:tracePt t="33262" x="4768850" y="2863850"/>
          <p14:tracePt t="33269" x="4794250" y="2800350"/>
          <p14:tracePt t="33276" x="4813300" y="2743200"/>
          <p14:tracePt t="33283" x="4832350" y="2686050"/>
          <p14:tracePt t="33290" x="4857750" y="2635250"/>
          <p14:tracePt t="33297" x="4876800" y="2584450"/>
          <p14:tracePt t="33304" x="4902200" y="2533650"/>
          <p14:tracePt t="33311" x="4927600" y="2489200"/>
          <p14:tracePt t="33317" x="4959350" y="2425700"/>
          <p14:tracePt t="33324" x="4991100" y="2362200"/>
          <p14:tracePt t="33331" x="5010150" y="2305050"/>
          <p14:tracePt t="33338" x="5029200" y="2260600"/>
          <p14:tracePt t="33345" x="5041900" y="2228850"/>
          <p14:tracePt t="33352" x="5054600" y="2190750"/>
          <p14:tracePt t="33359" x="5073650" y="2152650"/>
          <p14:tracePt t="33366" x="5080000" y="2120900"/>
          <p14:tracePt t="33373" x="5099050" y="2089150"/>
          <p14:tracePt t="33380" x="5105400" y="2057400"/>
          <p14:tracePt t="33387" x="5118100" y="2025650"/>
          <p14:tracePt t="33387" x="5124450" y="2025650"/>
          <p14:tracePt t="33394" x="5130800" y="2006600"/>
          <p14:tracePt t="33401" x="5130800" y="1993900"/>
          <p14:tracePt t="33408" x="5137150" y="1987550"/>
          <p14:tracePt t="33422" x="5143500" y="1987550"/>
          <p14:tracePt t="33436" x="5149850" y="1987550"/>
          <p14:tracePt t="33440" x="5156200" y="1987550"/>
          <p14:tracePt t="33444" x="5156200" y="1981200"/>
          <p14:tracePt t="33450" x="5168900" y="1981200"/>
          <p14:tracePt t="33456" x="5175250" y="1974850"/>
          <p14:tracePt t="33463" x="5181600" y="1974850"/>
          <p14:tracePt t="33470" x="5187950" y="1974850"/>
          <p14:tracePt t="33612" x="5187950" y="1968500"/>
          <p14:tracePt t="33617" x="5187950" y="1962150"/>
          <p14:tracePt t="33618" x="5187950" y="1955800"/>
          <p14:tracePt t="33623" x="5187950" y="1936750"/>
          <p14:tracePt t="33630" x="5181600" y="1885950"/>
          <p14:tracePt t="33637" x="5175250" y="1816100"/>
          <p14:tracePt t="33644" x="5175250" y="1746250"/>
          <p14:tracePt t="33651" x="5175250" y="1682750"/>
          <p14:tracePt t="33658" x="5175250" y="1625600"/>
          <p14:tracePt t="33665" x="5175250" y="1574800"/>
          <p14:tracePt t="33672" x="5181600" y="1524000"/>
          <p14:tracePt t="33678" x="5187950" y="1485900"/>
          <p14:tracePt t="33685" x="5200650" y="1447800"/>
          <p14:tracePt t="33692" x="5200650" y="1409700"/>
          <p14:tracePt t="33699" x="5207000" y="1384300"/>
          <p14:tracePt t="33706" x="5207000" y="1358900"/>
          <p14:tracePt t="33713" x="5213350" y="1346200"/>
          <p14:tracePt t="33747" x="5213350" y="1339850"/>
          <p14:tracePt t="35206" x="5219700" y="1339850"/>
          <p14:tracePt t="35216" x="5226050" y="1352550"/>
          <p14:tracePt t="35219" x="5226050" y="1371600"/>
          <p14:tracePt t="35220" x="5226050" y="1390650"/>
          <p14:tracePt t="35227" x="5207000" y="1460500"/>
          <p14:tracePt t="35234" x="5175250" y="1543050"/>
          <p14:tracePt t="35241" x="5143500" y="1606550"/>
          <p14:tracePt t="35248" x="5099050" y="1695450"/>
          <p14:tracePt t="35255" x="5041900" y="1790700"/>
          <p14:tracePt t="35262" x="4991100" y="1885950"/>
          <p14:tracePt t="35269" x="4933950" y="1981200"/>
          <p14:tracePt t="35276" x="4857750" y="2076450"/>
          <p14:tracePt t="35283" x="4768850" y="2184400"/>
          <p14:tracePt t="35290" x="4673600" y="2279650"/>
          <p14:tracePt t="35297" x="4572000" y="2374900"/>
          <p14:tracePt t="35304" x="4470400" y="2457450"/>
          <p14:tracePt t="35310" x="4362450" y="2540000"/>
          <p14:tracePt t="35317" x="4254500" y="2616200"/>
          <p14:tracePt t="35324" x="4146550" y="2692400"/>
          <p14:tracePt t="35331" x="4044950" y="2755900"/>
          <p14:tracePt t="35338" x="3937000" y="2832100"/>
          <p14:tracePt t="35345" x="3835400" y="2901950"/>
          <p14:tracePt t="35352" x="3746500" y="2965450"/>
          <p14:tracePt t="35359" x="3663950" y="3016250"/>
          <p14:tracePt t="35366" x="3594100" y="3067050"/>
          <p14:tracePt t="35373" x="3530600" y="3105150"/>
          <p14:tracePt t="35380" x="3473450" y="3149600"/>
          <p14:tracePt t="35387" x="3416300" y="3187700"/>
          <p14:tracePt t="35388" x="3403600" y="3194050"/>
          <p14:tracePt t="35394" x="3359150" y="3232150"/>
          <p14:tracePt t="35401" x="3295650" y="3276600"/>
          <p14:tracePt t="35408" x="3244850" y="3321050"/>
          <p14:tracePt t="35415" x="3194050" y="3378200"/>
          <p14:tracePt t="35422" x="3149600" y="3435350"/>
          <p14:tracePt t="35429" x="3098800" y="3505200"/>
          <p14:tracePt t="35435" x="3067050" y="3562350"/>
          <p14:tracePt t="35442" x="3060700" y="3575050"/>
          <p14:tracePt t="35676" x="3067050" y="3575050"/>
          <p14:tracePt t="35676" x="3073400" y="3575050"/>
          <p14:tracePt t="35680" x="3079750" y="3575050"/>
          <p14:tracePt t="35688" x="3086100" y="3568700"/>
          <p14:tracePt t="35692" x="3124200" y="3562350"/>
          <p14:tracePt t="35699" x="3206750" y="3543300"/>
          <p14:tracePt t="35706" x="3295650" y="3524250"/>
          <p14:tracePt t="35713" x="3346450" y="3524250"/>
          <p14:tracePt t="35720" x="3352800" y="3524250"/>
          <p14:tracePt t="35792" x="3359150" y="3524250"/>
          <p14:tracePt t="35899" x="3359150" y="3517900"/>
          <p14:tracePt t="36053" x="3365500" y="3517900"/>
          <p14:tracePt t="36062" x="3371850" y="3517900"/>
          <p14:tracePt t="36065" x="3378200" y="3517900"/>
          <p14:tracePt t="36071" x="3384550" y="3517900"/>
          <p14:tracePt t="36075" x="3384550" y="3524250"/>
          <p14:tracePt t="36081" x="3390900" y="3530600"/>
          <p14:tracePt t="36088" x="3409950" y="3549650"/>
          <p14:tracePt t="36095" x="3422650" y="3594100"/>
          <p14:tracePt t="36102" x="3441700" y="3663950"/>
          <p14:tracePt t="36109" x="3460750" y="3733800"/>
          <p14:tracePt t="36116" x="3479800" y="3816350"/>
          <p14:tracePt t="36123" x="3511550" y="3911600"/>
          <p14:tracePt t="36130" x="3530600" y="3975100"/>
          <p14:tracePt t="36137" x="3549650" y="4044950"/>
          <p14:tracePt t="36144" x="3568700" y="4108450"/>
          <p14:tracePt t="36151" x="3581400" y="4165600"/>
          <p14:tracePt t="36158" x="3594100" y="4216400"/>
          <p14:tracePt t="36165" x="3613150" y="4260850"/>
          <p14:tracePt t="36172" x="3625850" y="4298950"/>
          <p14:tracePt t="36179" x="3632200" y="4330700"/>
          <p14:tracePt t="36186" x="3644900" y="4356100"/>
          <p14:tracePt t="36192" x="3644900" y="4381500"/>
          <p14:tracePt t="36199" x="3651250" y="4400550"/>
          <p14:tracePt t="36206" x="3651250" y="4419600"/>
          <p14:tracePt t="36213" x="3657600" y="4432300"/>
          <p14:tracePt t="36220" x="3657600" y="4445000"/>
          <p14:tracePt t="36227" x="3657600" y="4457700"/>
          <p14:tracePt t="36234" x="3657600" y="4464050"/>
          <p14:tracePt t="36241" x="3663950" y="4470400"/>
          <p14:tracePt t="36248" x="3663950" y="4483100"/>
          <p14:tracePt t="36575" x="3670300" y="4483100"/>
          <p14:tracePt t="36615" x="3670300" y="4489450"/>
          <p14:tracePt t="36633" x="3670300" y="4495800"/>
          <p14:tracePt t="36641" x="3670300" y="4502150"/>
          <p14:tracePt t="36645" x="3670300" y="4508500"/>
          <p14:tracePt t="36653" x="3670300" y="4514850"/>
          <p14:tracePt t="36659" x="3670300" y="4521200"/>
          <p14:tracePt t="36667" x="3670300" y="4527550"/>
          <p14:tracePt t="36669" x="3670300" y="4533900"/>
          <p14:tracePt t="36676" x="3670300" y="4540250"/>
          <p14:tracePt t="36682" x="3670300" y="4546600"/>
          <p14:tracePt t="36689" x="3670300" y="4552950"/>
          <p14:tracePt t="36692" x="3670300" y="4559300"/>
          <p14:tracePt t="36699" x="3670300" y="4565650"/>
          <p14:tracePt t="36706" x="3670300" y="4572000"/>
          <p14:tracePt t="36717" x="3670300" y="4578350"/>
          <p14:tracePt t="36727" x="3670300" y="4584700"/>
          <p14:tracePt t="37615" x="3663950" y="4584700"/>
          <p14:tracePt t="37646" x="3663950" y="4578350"/>
          <p14:tracePt t="37646" x="3657600" y="4578350"/>
          <p14:tracePt t="37667" x="3657600" y="4572000"/>
          <p14:tracePt t="37676" x="3657600" y="4565650"/>
          <p14:tracePt t="37684" x="3663950" y="4565650"/>
          <p14:tracePt t="37684" x="3663950" y="4559300"/>
          <p14:tracePt t="37687" x="3670300" y="4559300"/>
          <p14:tracePt t="37692" x="3670300" y="4552950"/>
          <p14:tracePt t="37699" x="3676650" y="4546600"/>
          <p14:tracePt t="37706" x="3689350" y="4540250"/>
          <p14:tracePt t="37713" x="3702050" y="4527550"/>
          <p14:tracePt t="37720" x="3708400" y="4521200"/>
          <p14:tracePt t="37727" x="3727450" y="4514850"/>
          <p14:tracePt t="37734" x="3746500" y="4502150"/>
          <p14:tracePt t="37741" x="3759200" y="4489450"/>
          <p14:tracePt t="37748" x="3778250" y="4476750"/>
          <p14:tracePt t="37755" x="3797300" y="4464050"/>
          <p14:tracePt t="37762" x="3816350" y="4445000"/>
          <p14:tracePt t="37769" x="3835400" y="4432300"/>
          <p14:tracePt t="37776" x="3854450" y="4413250"/>
          <p14:tracePt t="37783" x="3867150" y="4394200"/>
          <p14:tracePt t="37790" x="3892550" y="4381500"/>
          <p14:tracePt t="37797" x="3911600" y="4362450"/>
          <p14:tracePt t="37804" x="3924300" y="4343400"/>
          <p14:tracePt t="37811" x="3943350" y="4330700"/>
          <p14:tracePt t="37817" x="3956050" y="4311650"/>
          <p14:tracePt t="37825" x="3968750" y="4292600"/>
          <p14:tracePt t="37831" x="3987800" y="4279900"/>
          <p14:tracePt t="37838" x="4000500" y="4254500"/>
          <p14:tracePt t="37845" x="4019550" y="4235450"/>
          <p14:tracePt t="37852" x="4038600" y="4210050"/>
          <p14:tracePt t="37859" x="4057650" y="4178300"/>
          <p14:tracePt t="37866" x="4076700" y="4152900"/>
          <p14:tracePt t="37873" x="4089400" y="4127500"/>
          <p14:tracePt t="37880" x="4108450" y="4095750"/>
          <p14:tracePt t="37887" x="4121150" y="4070350"/>
          <p14:tracePt t="37888" x="4121150" y="4064000"/>
          <p14:tracePt t="37894" x="4133850" y="4051300"/>
          <p14:tracePt t="37901" x="4146550" y="4025900"/>
          <p14:tracePt t="37908" x="4159250" y="4000500"/>
          <p14:tracePt t="37915" x="4171950" y="3975100"/>
          <p14:tracePt t="37922" x="4184650" y="3949700"/>
          <p14:tracePt t="37929" x="4197350" y="3924300"/>
          <p14:tracePt t="37936" x="4203700" y="3898900"/>
          <p14:tracePt t="37942" x="4210050" y="3873500"/>
          <p14:tracePt t="37949" x="4222750" y="3848100"/>
          <p14:tracePt t="37956" x="4229100" y="3822700"/>
          <p14:tracePt t="37963" x="4241800" y="3790950"/>
          <p14:tracePt t="37970" x="4248150" y="3765550"/>
          <p14:tracePt t="37977" x="4248150" y="3733800"/>
          <p14:tracePt t="37984" x="4254500" y="3708400"/>
          <p14:tracePt t="37991" x="4267200" y="3676650"/>
          <p14:tracePt t="37998" x="4267200" y="3651250"/>
          <p14:tracePt t="38005" x="4267200" y="3619500"/>
          <p14:tracePt t="38012" x="4273550" y="3594100"/>
          <p14:tracePt t="38019" x="4273550" y="3568700"/>
          <p14:tracePt t="38026" x="4273550" y="3543300"/>
          <p14:tracePt t="38033" x="4273550" y="3511550"/>
          <p14:tracePt t="38040" x="4279900" y="3486150"/>
          <p14:tracePt t="38047" x="4279900" y="3460750"/>
          <p14:tracePt t="38054" x="4279900" y="3435350"/>
          <p14:tracePt t="38061" x="4279900" y="3403600"/>
          <p14:tracePt t="38067" x="4286250" y="3371850"/>
          <p14:tracePt t="38074" x="4286250" y="3333750"/>
          <p14:tracePt t="38081" x="4292600" y="3302000"/>
          <p14:tracePt t="38088" x="4292600" y="3263900"/>
          <p14:tracePt t="38095" x="4298950" y="3219450"/>
          <p14:tracePt t="38102" x="4298950" y="3181350"/>
          <p14:tracePt t="38109" x="4305300" y="3143250"/>
          <p14:tracePt t="38116" x="4311650" y="3105150"/>
          <p14:tracePt t="38123" x="4318000" y="3073400"/>
          <p14:tracePt t="38130" x="4318000" y="3041650"/>
          <p14:tracePt t="38137" x="4324350" y="3009900"/>
          <p14:tracePt t="38144" x="4337050" y="2978150"/>
          <p14:tracePt t="38151" x="4343400" y="2952750"/>
          <p14:tracePt t="38158" x="4356100" y="2927350"/>
          <p14:tracePt t="38165" x="4368800" y="2895600"/>
          <p14:tracePt t="38172" x="4381500" y="2870200"/>
          <p14:tracePt t="38179" x="4387850" y="2844800"/>
          <p14:tracePt t="38186" x="4394200" y="2819400"/>
          <p14:tracePt t="38192" x="4394200" y="2800350"/>
          <p14:tracePt t="38199" x="4394200" y="2787650"/>
          <p14:tracePt t="38206" x="4400550" y="2774950"/>
          <p14:tracePt t="38213" x="4400550" y="2755900"/>
          <p14:tracePt t="38220" x="4400550" y="2743200"/>
          <p14:tracePt t="38227" x="4400550" y="2730500"/>
          <p14:tracePt t="38234" x="4400550" y="2717800"/>
          <p14:tracePt t="38241" x="4400550" y="2711450"/>
          <p14:tracePt t="38248" x="4400550" y="2705100"/>
          <p14:tracePt t="38256" x="4400550" y="2692400"/>
          <p14:tracePt t="38262" x="4394200" y="2679700"/>
          <p14:tracePt t="38269" x="4394200" y="2673350"/>
          <p14:tracePt t="38276" x="4394200" y="2660650"/>
          <p14:tracePt t="38283" x="4387850" y="2654300"/>
          <p14:tracePt t="38290" x="4387850" y="2641600"/>
          <p14:tracePt t="38297" x="4381500" y="2635250"/>
          <p14:tracePt t="38311" x="4375150" y="2628900"/>
          <p14:tracePt t="38336" x="4375150" y="2622550"/>
          <p14:tracePt t="38343" x="4375150" y="2616200"/>
          <p14:tracePt t="38347" x="4368800" y="2616200"/>
          <p14:tracePt t="38349" x="4368800" y="2609850"/>
          <p14:tracePt t="38353" x="4368800" y="2603500"/>
          <p14:tracePt t="38359" x="4356100" y="2590800"/>
          <p14:tracePt t="38366" x="4337050" y="2571750"/>
          <p14:tracePt t="38373" x="4324350" y="2559050"/>
          <p14:tracePt t="38380" x="4298950" y="2533650"/>
          <p14:tracePt t="38387" x="4273550" y="2514600"/>
          <p14:tracePt t="38387" x="4267200" y="2508250"/>
          <p14:tracePt t="38394" x="4248150" y="2495550"/>
          <p14:tracePt t="38401" x="4216400" y="2470150"/>
          <p14:tracePt t="38408" x="4184650" y="2444750"/>
          <p14:tracePt t="38415" x="4159250" y="2425700"/>
          <p14:tracePt t="38422" x="4127500" y="2400300"/>
          <p14:tracePt t="38429" x="4095750" y="2374900"/>
          <p14:tracePt t="38436" x="4070350" y="2349500"/>
          <p14:tracePt t="38442" x="4038600" y="2324100"/>
          <p14:tracePt t="38449" x="4000500" y="2292350"/>
          <p14:tracePt t="38456" x="3962400" y="2260600"/>
          <p14:tracePt t="38463" x="3911600" y="2228850"/>
          <p14:tracePt t="38470" x="3854450" y="2190750"/>
          <p14:tracePt t="38477" x="3778250" y="2152650"/>
          <p14:tracePt t="38484" x="3695700" y="2108200"/>
          <p14:tracePt t="38491" x="3613150" y="2070100"/>
          <p14:tracePt t="38498" x="3543300" y="2038350"/>
          <p14:tracePt t="38505" x="3448050" y="2006600"/>
          <p14:tracePt t="38512" x="3365500" y="1981200"/>
          <p14:tracePt t="38519" x="3270250" y="1955800"/>
          <p14:tracePt t="38526" x="3181350" y="1924050"/>
          <p14:tracePt t="38533" x="3105150" y="1905000"/>
          <p14:tracePt t="38540" x="3016250" y="1873250"/>
          <p14:tracePt t="38547" x="2933700" y="1854200"/>
          <p14:tracePt t="38554" x="2857500" y="1828800"/>
          <p14:tracePt t="38560" x="2768600" y="1809750"/>
          <p14:tracePt t="38567" x="2679700" y="1790700"/>
          <p14:tracePt t="38574" x="2603500" y="1765300"/>
          <p14:tracePt t="38581" x="2527300" y="1752600"/>
          <p14:tracePt t="38588" x="2457450" y="1739900"/>
          <p14:tracePt t="38595" x="2393950" y="1727200"/>
          <p14:tracePt t="38602" x="2336800" y="1720850"/>
          <p14:tracePt t="38609" x="2286000" y="1714500"/>
          <p14:tracePt t="38616" x="2254250" y="1708150"/>
          <p14:tracePt t="38623" x="2209800" y="1708150"/>
          <p14:tracePt t="38630" x="2178050" y="1708150"/>
          <p14:tracePt t="38637" x="2146300" y="1708150"/>
          <p14:tracePt t="38644" x="2120900" y="1708150"/>
          <p14:tracePt t="38651" x="2101850" y="1708150"/>
          <p14:tracePt t="38658" x="2076450" y="1708150"/>
          <p14:tracePt t="38665" x="2057400" y="1708150"/>
          <p14:tracePt t="38672" x="2038350" y="1714500"/>
          <p14:tracePt t="38678" x="2012950" y="1727200"/>
          <p14:tracePt t="38686" x="1981200" y="1739900"/>
          <p14:tracePt t="38692" x="1943100" y="1765300"/>
          <p14:tracePt t="38699" x="1898650" y="1790700"/>
          <p14:tracePt t="38706" x="1841500" y="1828800"/>
          <p14:tracePt t="38713" x="1771650" y="1873250"/>
          <p14:tracePt t="38720" x="1695450" y="1924050"/>
          <p14:tracePt t="38727" x="1612900" y="1981200"/>
          <p14:tracePt t="38734" x="1530350" y="2044700"/>
          <p14:tracePt t="38741" x="1454150" y="2101850"/>
          <p14:tracePt t="38748" x="1365250" y="2178050"/>
          <p14:tracePt t="38755" x="1282700" y="2260600"/>
          <p14:tracePt t="38762" x="1206500" y="2330450"/>
          <p14:tracePt t="38769" x="1143000" y="2413000"/>
          <p14:tracePt t="38776" x="1085850" y="2495550"/>
          <p14:tracePt t="38783" x="1041400" y="2578100"/>
          <p14:tracePt t="38790" x="1016000" y="2673350"/>
          <p14:tracePt t="38797" x="996950" y="2749550"/>
          <p14:tracePt t="38804" x="990600" y="2844800"/>
          <p14:tracePt t="38810" x="990600" y="2933700"/>
          <p14:tracePt t="38817" x="990600" y="3028950"/>
          <p14:tracePt t="38824" x="1009650" y="3117850"/>
          <p14:tracePt t="38831" x="1028700" y="3225800"/>
          <p14:tracePt t="38838" x="1066800" y="3333750"/>
          <p14:tracePt t="38845" x="1104900" y="3448050"/>
          <p14:tracePt t="38852" x="1155700" y="3568700"/>
          <p14:tracePt t="38859" x="1212850" y="3689350"/>
          <p14:tracePt t="38866" x="1282700" y="3810000"/>
          <p14:tracePt t="38873" x="1346200" y="3905250"/>
          <p14:tracePt t="38880" x="1416050" y="4006850"/>
          <p14:tracePt t="38887" x="1479550" y="4102100"/>
          <p14:tracePt t="38887" x="1492250" y="4108450"/>
          <p14:tracePt t="38894" x="1549400" y="4191000"/>
          <p14:tracePt t="38901" x="1619250" y="4273550"/>
          <p14:tracePt t="38908" x="1689100" y="4343400"/>
          <p14:tracePt t="38915" x="1752600" y="4406900"/>
          <p14:tracePt t="38922" x="1822450" y="4464050"/>
          <p14:tracePt t="38929" x="1885950" y="4508500"/>
          <p14:tracePt t="38936" x="1968500" y="4559300"/>
          <p14:tracePt t="38942" x="2057400" y="4610100"/>
          <p14:tracePt t="38949" x="2159000" y="4648200"/>
          <p14:tracePt t="38956" x="2279650" y="4686300"/>
          <p14:tracePt t="38963" x="2400300" y="4711700"/>
          <p14:tracePt t="38970" x="2508250" y="4737100"/>
          <p14:tracePt t="38977" x="2616200" y="4749800"/>
          <p14:tracePt t="38984" x="2724150" y="4762500"/>
          <p14:tracePt t="38991" x="2825750" y="4762500"/>
          <p14:tracePt t="38998" x="2908300" y="4762500"/>
          <p14:tracePt t="39005" x="3003550" y="4762500"/>
          <p14:tracePt t="39012" x="3086100" y="4762500"/>
          <p14:tracePt t="39019" x="3162300" y="4768850"/>
          <p14:tracePt t="39026" x="3225800" y="4775200"/>
          <p14:tracePt t="39033" x="3276600" y="4775200"/>
          <p14:tracePt t="39040" x="3314700" y="4781550"/>
          <p14:tracePt t="39047" x="3340100" y="4787900"/>
          <p14:tracePt t="39054" x="3352800" y="4787900"/>
          <p14:tracePt t="39061" x="3359150" y="4787900"/>
          <p14:tracePt t="39365" x="3359150" y="4781550"/>
          <p14:tracePt t="39366" x="3359150" y="4775200"/>
          <p14:tracePt t="39373" x="3365500" y="4756150"/>
          <p14:tracePt t="39380" x="3409950" y="4692650"/>
          <p14:tracePt t="39387" x="3454400" y="4629150"/>
          <p14:tracePt t="39387" x="3454400" y="4616450"/>
          <p14:tracePt t="39394" x="3492500" y="4552950"/>
          <p14:tracePt t="39401" x="3530600" y="4464050"/>
          <p14:tracePt t="39408" x="3562350" y="4375150"/>
          <p14:tracePt t="39415" x="3587750" y="4279900"/>
          <p14:tracePt t="39422" x="3619500" y="4203700"/>
          <p14:tracePt t="39429" x="3651250" y="4114800"/>
          <p14:tracePt t="39435" x="3676650" y="4025900"/>
          <p14:tracePt t="39442" x="3708400" y="3943350"/>
          <p14:tracePt t="39449" x="3740150" y="3848100"/>
          <p14:tracePt t="39456" x="3771900" y="3752850"/>
          <p14:tracePt t="39463" x="3803650" y="3644900"/>
          <p14:tracePt t="39470" x="3829050" y="3505200"/>
          <p14:tracePt t="39477" x="3848100" y="3359150"/>
          <p14:tracePt t="39484" x="3860800" y="3225800"/>
          <p14:tracePt t="39491" x="3873500" y="3105150"/>
          <p14:tracePt t="39498" x="3892550" y="3016250"/>
          <p14:tracePt t="39505" x="3898900" y="2946400"/>
          <p14:tracePt t="39512" x="3911600" y="2889250"/>
          <p14:tracePt t="39519" x="3924300" y="2844800"/>
          <p14:tracePt t="39526" x="3930650" y="2800350"/>
          <p14:tracePt t="39533" x="3943350" y="2749550"/>
          <p14:tracePt t="39540" x="3949700" y="2711450"/>
          <p14:tracePt t="39547" x="3956050" y="2660650"/>
          <p14:tracePt t="39554" x="3962400" y="2622550"/>
          <p14:tracePt t="39560" x="3962400" y="2584450"/>
          <p14:tracePt t="39567" x="3962400" y="2546350"/>
          <p14:tracePt t="39574" x="3962400" y="2514600"/>
          <p14:tracePt t="39581" x="3962400" y="2482850"/>
          <p14:tracePt t="39588" x="3962400" y="2451100"/>
          <p14:tracePt t="39595" x="3962400" y="2425700"/>
          <p14:tracePt t="39602" x="3962400" y="2406650"/>
          <p14:tracePt t="39609" x="3956050" y="2393950"/>
          <p14:tracePt t="39616" x="3956050" y="2381250"/>
          <p14:tracePt t="39623" x="3956050" y="2374900"/>
          <p14:tracePt t="39748" x="3962400" y="2374900"/>
          <p14:tracePt t="39748" x="3962400" y="2381250"/>
          <p14:tracePt t="39755" x="3968750" y="2393950"/>
          <p14:tracePt t="39762" x="3987800" y="2419350"/>
          <p14:tracePt t="39769" x="4013200" y="2457450"/>
          <p14:tracePt t="39776" x="4051300" y="2508250"/>
          <p14:tracePt t="39783" x="4083050" y="2565400"/>
          <p14:tracePt t="39790" x="4108450" y="2616200"/>
          <p14:tracePt t="39797" x="4146550" y="2679700"/>
          <p14:tracePt t="39804" x="4178300" y="2749550"/>
          <p14:tracePt t="39811" x="4210050" y="2813050"/>
          <p14:tracePt t="39817" x="4248150" y="2876550"/>
          <p14:tracePt t="39824" x="4279900" y="2946400"/>
          <p14:tracePt t="39831" x="4311650" y="3022600"/>
          <p14:tracePt t="39838" x="4343400" y="3086100"/>
          <p14:tracePt t="39845" x="4368800" y="3149600"/>
          <p14:tracePt t="39852" x="4387850" y="3206750"/>
          <p14:tracePt t="39859" x="4406900" y="3251200"/>
          <p14:tracePt t="39866" x="4419600" y="3276600"/>
          <p14:tracePt t="39873" x="4432300" y="3295650"/>
          <p14:tracePt t="39880" x="4432300" y="3302000"/>
          <p14:tracePt t="39967" x="4432300" y="3295650"/>
          <p14:tracePt t="39969" x="4425950" y="3289300"/>
          <p14:tracePt t="39971" x="4425950" y="3282950"/>
          <p14:tracePt t="39977" x="4419600" y="3257550"/>
          <p14:tracePt t="39984" x="4406900" y="3206750"/>
          <p14:tracePt t="39991" x="4387850" y="3136900"/>
          <p14:tracePt t="39998" x="4362450" y="3073400"/>
          <p14:tracePt t="40005" x="4343400" y="2997200"/>
          <p14:tracePt t="40012" x="4311650" y="2914650"/>
          <p14:tracePt t="40019" x="4279900" y="2832100"/>
          <p14:tracePt t="40026" x="4241800" y="2736850"/>
          <p14:tracePt t="40033" x="4191000" y="2635250"/>
          <p14:tracePt t="40040" x="4133850" y="2540000"/>
          <p14:tracePt t="40047" x="4070350" y="2444750"/>
          <p14:tracePt t="40054" x="4006850" y="2355850"/>
          <p14:tracePt t="40061" x="3930650" y="2279650"/>
          <p14:tracePt t="40067" x="3854450" y="2203450"/>
          <p14:tracePt t="40075" x="3778250" y="2139950"/>
          <p14:tracePt t="40081" x="3702050" y="2076450"/>
          <p14:tracePt t="40088" x="3632200" y="2025650"/>
          <p14:tracePt t="40095" x="3562350" y="1987550"/>
          <p14:tracePt t="40103" x="3498850" y="1949450"/>
          <p14:tracePt t="40109" x="3435350" y="1924050"/>
          <p14:tracePt t="40116" x="3384550" y="1898650"/>
          <p14:tracePt t="40123" x="3346450" y="1885950"/>
          <p14:tracePt t="40130" x="3308350" y="1866900"/>
          <p14:tracePt t="40137" x="3276600" y="1860550"/>
          <p14:tracePt t="40144" x="3251200" y="1847850"/>
          <p14:tracePt t="40151" x="3238500" y="1847850"/>
          <p14:tracePt t="40158" x="3225800" y="1847850"/>
          <p14:tracePt t="40165" x="3219450" y="1847850"/>
          <p14:tracePt t="40172" x="3213100" y="1847850"/>
          <p14:tracePt t="40179" x="3206750" y="1847850"/>
          <p14:tracePt t="40186" x="3200400" y="1847850"/>
          <p14:tracePt t="40199" x="3187700" y="1847850"/>
          <p14:tracePt t="40206" x="3175000" y="1847850"/>
          <p14:tracePt t="40213" x="3162300" y="1847850"/>
          <p14:tracePt t="40220" x="3136900" y="1847850"/>
          <p14:tracePt t="40227" x="3105150" y="1847850"/>
          <p14:tracePt t="40235" x="3079750" y="1854200"/>
          <p14:tracePt t="40241" x="3041650" y="1854200"/>
          <p14:tracePt t="40248" x="3003550" y="1860550"/>
          <p14:tracePt t="40255" x="2952750" y="1873250"/>
          <p14:tracePt t="40262" x="2895600" y="1879600"/>
          <p14:tracePt t="40269" x="2832100" y="1892300"/>
          <p14:tracePt t="40276" x="2762250" y="1905000"/>
          <p14:tracePt t="40283" x="2692400" y="1917700"/>
          <p14:tracePt t="40290" x="2622550" y="1936750"/>
          <p14:tracePt t="40297" x="2552700" y="1955800"/>
          <p14:tracePt t="40304" x="2482850" y="1974850"/>
          <p14:tracePt t="40310" x="2413000" y="1993900"/>
          <p14:tracePt t="40317" x="2343150" y="2006600"/>
          <p14:tracePt t="40324" x="2292350" y="2025650"/>
          <p14:tracePt t="40331" x="2235200" y="2044700"/>
          <p14:tracePt t="40338" x="2190750" y="2051050"/>
          <p14:tracePt t="40345" x="2146300" y="2070100"/>
          <p14:tracePt t="40352" x="2101850" y="2082800"/>
          <p14:tracePt t="40359" x="2063750" y="2095500"/>
          <p14:tracePt t="40366" x="2032000" y="2114550"/>
          <p14:tracePt t="40373" x="1993900" y="2127250"/>
          <p14:tracePt t="40380" x="1955800" y="2146300"/>
          <p14:tracePt t="40387" x="1917700" y="2159000"/>
          <p14:tracePt t="40387" x="1911350" y="2165350"/>
          <p14:tracePt t="40394" x="1885950" y="2184400"/>
          <p14:tracePt t="40401" x="1854200" y="2203450"/>
          <p14:tracePt t="40408" x="1822450" y="2228850"/>
          <p14:tracePt t="40415" x="1790700" y="2247900"/>
          <p14:tracePt t="40422" x="1765300" y="2273300"/>
          <p14:tracePt t="40429" x="1733550" y="2298700"/>
          <p14:tracePt t="40436" x="1714500" y="2330450"/>
          <p14:tracePt t="40442" x="1689100" y="2355850"/>
          <p14:tracePt t="40449" x="1663700" y="2393950"/>
          <p14:tracePt t="40456" x="1638300" y="2438400"/>
          <p14:tracePt t="40463" x="1619250" y="2482850"/>
          <p14:tracePt t="40470" x="1600200" y="2533650"/>
          <p14:tracePt t="40477" x="1581150" y="2578100"/>
          <p14:tracePt t="40484" x="1568450" y="2635250"/>
          <p14:tracePt t="40491" x="1549400" y="2692400"/>
          <p14:tracePt t="40498" x="1536700" y="2743200"/>
          <p14:tracePt t="40505" x="1524000" y="2806700"/>
          <p14:tracePt t="40512" x="1511300" y="2876550"/>
          <p14:tracePt t="40519" x="1498600" y="2940050"/>
          <p14:tracePt t="40526" x="1492250" y="3009900"/>
          <p14:tracePt t="40533" x="1485900" y="3092450"/>
          <p14:tracePt t="40540" x="1485900" y="3168650"/>
          <p14:tracePt t="40547" x="1485900" y="3251200"/>
          <p14:tracePt t="40554" x="1498600" y="3340100"/>
          <p14:tracePt t="40560" x="1504950" y="3435350"/>
          <p14:tracePt t="40567" x="1517650" y="3524250"/>
          <p14:tracePt t="40574" x="1530350" y="3619500"/>
          <p14:tracePt t="40581" x="1549400" y="3714750"/>
          <p14:tracePt t="40588" x="1574800" y="3816350"/>
          <p14:tracePt t="40595" x="1606550" y="3924300"/>
          <p14:tracePt t="40602" x="1663700" y="4038600"/>
          <p14:tracePt t="40609" x="1727200" y="4165600"/>
          <p14:tracePt t="40616" x="1803400" y="4286250"/>
          <p14:tracePt t="40623" x="1892300" y="4419600"/>
          <p14:tracePt t="40630" x="1981200" y="4521200"/>
          <p14:tracePt t="40637" x="2089150" y="4635500"/>
          <p14:tracePt t="40644" x="2184400" y="4724400"/>
          <p14:tracePt t="40651" x="2286000" y="4806950"/>
          <p14:tracePt t="40658" x="2393950" y="4883150"/>
          <p14:tracePt t="40665" x="2520950" y="4940300"/>
          <p14:tracePt t="40672" x="2641600" y="4984750"/>
          <p14:tracePt t="40679" x="2787650" y="5016500"/>
          <p14:tracePt t="40686" x="2927350" y="5029200"/>
          <p14:tracePt t="40692" x="3060700" y="5029200"/>
          <p14:tracePt t="40699" x="3187700" y="5029200"/>
          <p14:tracePt t="40706" x="3308350" y="5010150"/>
          <p14:tracePt t="40713" x="3429000" y="4984750"/>
          <p14:tracePt t="40720" x="3536950" y="4953000"/>
          <p14:tracePt t="40727" x="3644900" y="4908550"/>
          <p14:tracePt t="40734" x="3740150" y="4857750"/>
          <p14:tracePt t="40741" x="3822700" y="4800600"/>
          <p14:tracePt t="40748" x="3879850" y="4743450"/>
          <p14:tracePt t="40755" x="3930650" y="4686300"/>
          <p14:tracePt t="40762" x="3956050" y="4622800"/>
          <p14:tracePt t="40769" x="3975100" y="4578350"/>
          <p14:tracePt t="40776" x="3981450" y="4521200"/>
          <p14:tracePt t="40783" x="3981450" y="4451350"/>
          <p14:tracePt t="40790" x="3981450" y="4368800"/>
          <p14:tracePt t="40797" x="3981450" y="4260850"/>
          <p14:tracePt t="40804" x="3962400" y="4127500"/>
          <p14:tracePt t="40810" x="3937000" y="3975100"/>
          <p14:tracePt t="40817" x="3905250" y="3803650"/>
          <p14:tracePt t="40824" x="3860800" y="3632200"/>
          <p14:tracePt t="40831" x="3803650" y="3422650"/>
          <p14:tracePt t="40838" x="3746500" y="3206750"/>
          <p14:tracePt t="40845" x="3676650" y="2997200"/>
          <p14:tracePt t="40852" x="3619500" y="2819400"/>
          <p14:tracePt t="40859" x="3562350" y="2667000"/>
          <p14:tracePt t="40866" x="3498850" y="2533650"/>
          <p14:tracePt t="40873" x="3448050" y="2425700"/>
          <p14:tracePt t="40880" x="3390900" y="2330450"/>
          <p14:tracePt t="40887" x="3346450" y="2266950"/>
          <p14:tracePt t="40888" x="3340100" y="2254250"/>
          <p14:tracePt t="40894" x="3289300" y="2190750"/>
          <p14:tracePt t="40901" x="3244850" y="2133600"/>
          <p14:tracePt t="40908" x="3200400" y="2089150"/>
          <p14:tracePt t="40915" x="3168650" y="2057400"/>
          <p14:tracePt t="40922" x="3136900" y="2032000"/>
          <p14:tracePt t="40929" x="3111500" y="2019300"/>
          <p14:tracePt t="40936" x="3092450" y="2006600"/>
          <p14:tracePt t="40942" x="3067050" y="1993900"/>
          <p14:tracePt t="40949" x="3041650" y="1987550"/>
          <p14:tracePt t="40956" x="3009900" y="1987550"/>
          <p14:tracePt t="40963" x="2965450" y="1981200"/>
          <p14:tracePt t="40970" x="2921000" y="1981200"/>
          <p14:tracePt t="40977" x="2882900" y="1981200"/>
          <p14:tracePt t="40984" x="2825750" y="1981200"/>
          <p14:tracePt t="40991" x="2768600" y="1981200"/>
          <p14:tracePt t="40998" x="2698750" y="1987550"/>
          <p14:tracePt t="41005" x="2635250" y="2000250"/>
          <p14:tracePt t="41012" x="2540000" y="2006600"/>
          <p14:tracePt t="41019" x="2413000" y="2025650"/>
          <p14:tracePt t="41026" x="2260600" y="2051050"/>
          <p14:tracePt t="41033" x="2089150" y="2089150"/>
          <p14:tracePt t="41040" x="1892300" y="2133600"/>
          <p14:tracePt t="41047" x="1670050" y="2190750"/>
          <p14:tracePt t="41054" x="1441450" y="2260600"/>
          <p14:tracePt t="41061" x="1212850" y="2336800"/>
          <p14:tracePt t="41067" x="1009650" y="2413000"/>
          <p14:tracePt t="41074" x="806450" y="2501900"/>
          <p14:tracePt t="41081" x="635000" y="2597150"/>
          <p14:tracePt t="41088" x="482600" y="2692400"/>
          <p14:tracePt t="41095" x="361950" y="2787650"/>
          <p14:tracePt t="41102" x="260350" y="2876550"/>
          <p14:tracePt t="41109" x="184150" y="2971800"/>
          <p14:tracePt t="41116" x="127000" y="3060700"/>
          <p14:tracePt t="41123" x="82550" y="3149600"/>
          <p14:tracePt t="41130" x="63500" y="3213100"/>
          <p14:tracePt t="41137" x="50800" y="3289300"/>
          <p14:tracePt t="41144" x="50800" y="3359150"/>
          <p14:tracePt t="41151" x="57150" y="3448050"/>
          <p14:tracePt t="41158" x="95250" y="3536950"/>
          <p14:tracePt t="41165" x="146050" y="3638550"/>
          <p14:tracePt t="41172" x="222250" y="3740150"/>
          <p14:tracePt t="41179" x="311150" y="3835400"/>
          <p14:tracePt t="41186" x="419100" y="3943350"/>
          <p14:tracePt t="41192" x="533400" y="4038600"/>
          <p14:tracePt t="41199" x="679450" y="4127500"/>
          <p14:tracePt t="41206" x="825500" y="4210050"/>
          <p14:tracePt t="41213" x="1003300" y="4286250"/>
          <p14:tracePt t="41220" x="1187450" y="4343400"/>
          <p14:tracePt t="41227" x="1390650" y="4394200"/>
          <p14:tracePt t="41234" x="1612900" y="4425950"/>
          <p14:tracePt t="41241" x="1847850" y="4445000"/>
          <p14:tracePt t="41248" x="2108200" y="4457700"/>
          <p14:tracePt t="41255" x="2324100" y="4457700"/>
          <p14:tracePt t="41262" x="2597150" y="4457700"/>
          <p14:tracePt t="41269" x="2857500" y="4445000"/>
          <p14:tracePt t="41276" x="3092450" y="4432300"/>
          <p14:tracePt t="41283" x="3308350" y="4413250"/>
          <p14:tracePt t="41290" x="3498850" y="4381500"/>
          <p14:tracePt t="41297" x="3657600" y="4349750"/>
          <p14:tracePt t="41304" x="3784600" y="4324350"/>
          <p14:tracePt t="41311" x="3879850" y="4292600"/>
          <p14:tracePt t="41317" x="3956050" y="4260850"/>
          <p14:tracePt t="41324" x="4019550" y="4235450"/>
          <p14:tracePt t="41331" x="4057650" y="4203700"/>
          <p14:tracePt t="41338" x="4089400" y="4191000"/>
          <p14:tracePt t="41345" x="4102100" y="4171950"/>
          <p14:tracePt t="41352" x="4114800" y="4152900"/>
          <p14:tracePt t="41366" x="4114800" y="4146550"/>
          <p14:tracePt t="41528" x="4121150" y="4146550"/>
          <p14:tracePt t="41530" x="4127500" y="4146550"/>
          <p14:tracePt t="41533" x="4140200" y="4146550"/>
          <p14:tracePt t="41540" x="4171950" y="4140200"/>
          <p14:tracePt t="41547" x="4229100" y="4133850"/>
          <p14:tracePt t="41554" x="4298950" y="4121150"/>
          <p14:tracePt t="41560" x="4381500" y="4114800"/>
          <p14:tracePt t="41567" x="4489450" y="4108450"/>
          <p14:tracePt t="41574" x="4610100" y="4108450"/>
          <p14:tracePt t="41581" x="4743450" y="4102100"/>
          <p14:tracePt t="41588" x="4883150" y="4095750"/>
          <p14:tracePt t="41595" x="5016500" y="4083050"/>
          <p14:tracePt t="41602" x="5156200" y="4083050"/>
          <p14:tracePt t="41609" x="5270500" y="4070350"/>
          <p14:tracePt t="41616" x="5372100" y="4057650"/>
          <p14:tracePt t="41623" x="5441950" y="4051300"/>
          <p14:tracePt t="41630" x="5492750" y="4038600"/>
          <p14:tracePt t="41637" x="5524500" y="4032250"/>
          <p14:tracePt t="41644" x="5537200" y="4025900"/>
          <p14:tracePt t="41833" x="5537200" y="4019550"/>
          <p14:tracePt t="41872" x="5530850" y="401955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6274C-0DDA-48D9-9FB9-BEE11D6E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Part 1 (C#)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DFE7-D6CC-4C2E-9762-5D11322256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371600"/>
                <a:ext cx="9404723" cy="516555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Derivative Algorithm (</a:t>
                </a:r>
                <a14:m>
                  <m:oMath xmlns:m="http://schemas.openxmlformats.org/officeDocument/2006/math">
                    <m:r>
                      <a:rPr lang="en-US" i="1"/>
                      <m:t>𝑁𝑒𝑥𝑡𝑃𝑜𝑖𝑛𝑡</m:t>
                    </m:r>
                    <m:r>
                      <a:rPr lang="en-US" i="1"/>
                      <m:t>−</m:t>
                    </m:r>
                    <m:r>
                      <a:rPr lang="en-US" i="1"/>
                      <m:t>𝐶𝑢𝑟𝑟𝑒𝑛𝑡𝑃𝑜𝑖𝑛𝑡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Normalization (Absolute maximum value)</a:t>
                </a:r>
              </a:p>
              <a:p>
                <a:r>
                  <a:rPr lang="en-US" dirty="0"/>
                  <a:t>Generating Comparison Data</a:t>
                </a:r>
              </a:p>
              <a:p>
                <a:pPr lvl="1"/>
                <a:r>
                  <a:rPr lang="en-US" dirty="0"/>
                  <a:t>Static Steps Method 1 (SSM1)</a:t>
                </a:r>
              </a:p>
              <a:p>
                <a:pPr lvl="1"/>
                <a:r>
                  <a:rPr lang="en-US" dirty="0"/>
                  <a:t>Static Steps Method 2 (SSM2)</a:t>
                </a:r>
              </a:p>
              <a:p>
                <a:pPr lvl="1"/>
                <a:r>
                  <a:rPr lang="en-US" dirty="0"/>
                  <a:t>Dynamic Steps Method 1 (DSM1)</a:t>
                </a:r>
              </a:p>
              <a:p>
                <a:pPr lvl="1"/>
                <a:r>
                  <a:rPr lang="en-US" dirty="0"/>
                  <a:t>Dynamic Steps Method 2 (DSM2)</a:t>
                </a:r>
              </a:p>
              <a:p>
                <a:r>
                  <a:rPr lang="en-US" dirty="0"/>
                  <a:t>M1 – By Function A coordinate</a:t>
                </a:r>
              </a:p>
              <a:p>
                <a:r>
                  <a:rPr lang="en-US" dirty="0"/>
                  <a:t>M2 – By Function A average coordinate</a:t>
                </a:r>
              </a:p>
              <a:p>
                <a:r>
                  <a:rPr lang="en-US" dirty="0"/>
                  <a:t>Static – Set number of steps per iteration in Function B per step in Function A</a:t>
                </a:r>
              </a:p>
              <a:p>
                <a:r>
                  <a:rPr lang="en-US" dirty="0"/>
                  <a:t>Dynamic – Dynamically choose number of steps per iteration in Function B per step in Function A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09DFE7-D6CC-4C2E-9762-5D11322256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371600"/>
                <a:ext cx="9404723" cy="5165558"/>
              </a:xfrm>
              <a:blipFill>
                <a:blip r:embed="rId4"/>
                <a:stretch>
                  <a:fillRect l="-324" t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05E8E0C-BEFC-4E80-ACCF-B5C3543CCC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09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577"/>
    </mc:Choice>
    <mc:Fallback>
      <p:transition spd="slow" advTm="136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9" x="5524500" y="4019550"/>
          <p14:tracePt t="4979" x="5530850" y="4019550"/>
          <p14:tracePt t="4989" x="5537200" y="4019550"/>
          <p14:tracePt t="5000" x="5543550" y="4019550"/>
          <p14:tracePt t="5960" x="5549900" y="4019550"/>
          <p14:tracePt t="5966" x="5556250" y="4019550"/>
          <p14:tracePt t="5974" x="5562600" y="4019550"/>
          <p14:tracePt t="5992" x="5568950" y="4019550"/>
          <p14:tracePt t="5994" x="5568950" y="4025900"/>
          <p14:tracePt t="5997" x="5575300" y="4025900"/>
          <p14:tracePt t="6011" x="5581650" y="4025900"/>
          <p14:tracePt t="6022" x="5588000" y="4025900"/>
          <p14:tracePt t="6030" x="5594350" y="4025900"/>
          <p14:tracePt t="6038" x="5600700" y="4025900"/>
          <p14:tracePt t="6040" x="5600700" y="4032250"/>
          <p14:tracePt t="6047" x="5607050" y="4032250"/>
          <p14:tracePt t="6056" x="5613400" y="4032250"/>
          <p14:tracePt t="6063" x="5619750" y="4032250"/>
          <p14:tracePt t="6065" x="5626100" y="4032250"/>
          <p14:tracePt t="6071" x="5632450" y="4032250"/>
          <p14:tracePt t="6078" x="5657850" y="4025900"/>
          <p14:tracePt t="6085" x="5683250" y="4013200"/>
          <p14:tracePt t="6092" x="5715000" y="3994150"/>
          <p14:tracePt t="6099" x="5753100" y="3968750"/>
          <p14:tracePt t="6106" x="5797550" y="3949700"/>
          <p14:tracePt t="6113" x="5848350" y="3924300"/>
          <p14:tracePt t="6120" x="5899150" y="3898900"/>
          <p14:tracePt t="6127" x="5962650" y="3867150"/>
          <p14:tracePt t="6134" x="6026150" y="3835400"/>
          <p14:tracePt t="6134" x="6038850" y="3835400"/>
          <p14:tracePt t="6140" x="6096000" y="3803650"/>
          <p14:tracePt t="6147" x="6172200" y="3771900"/>
          <p14:tracePt t="6154" x="6242050" y="3733800"/>
          <p14:tracePt t="6161" x="6311900" y="3702050"/>
          <p14:tracePt t="6168" x="6388100" y="3663950"/>
          <p14:tracePt t="6175" x="6470650" y="3625850"/>
          <p14:tracePt t="6182" x="6546850" y="3587750"/>
          <p14:tracePt t="6189" x="6623050" y="3556000"/>
          <p14:tracePt t="6196" x="6692900" y="3517900"/>
          <p14:tracePt t="6203" x="6750050" y="3486150"/>
          <p14:tracePt t="6210" x="6813550" y="3460750"/>
          <p14:tracePt t="6217" x="6858000" y="3441700"/>
          <p14:tracePt t="6224" x="6896100" y="3429000"/>
          <p14:tracePt t="6231" x="6921500" y="3416300"/>
          <p14:tracePt t="6238" x="6946900" y="3409950"/>
          <p14:tracePt t="6245" x="6965950" y="3409950"/>
          <p14:tracePt t="6252" x="6978650" y="3403600"/>
          <p14:tracePt t="6259" x="6985000" y="3403600"/>
          <p14:tracePt t="6272" x="6985000" y="3422650"/>
          <p14:tracePt t="6279" x="6972300" y="3441700"/>
          <p14:tracePt t="6286" x="6972300" y="3448050"/>
          <p14:tracePt t="6433" x="7054850" y="3448050"/>
          <p14:tracePt t="6439" x="7061200" y="3448050"/>
          <p14:tracePt t="6440" x="7073900" y="3448050"/>
          <p14:tracePt t="6446" x="7188200" y="3435350"/>
          <p14:tracePt t="6453" x="7239000" y="3422650"/>
          <p14:tracePt t="6460" x="7245350" y="3422650"/>
          <p14:tracePt t="6505" x="7245350" y="3416300"/>
          <p14:tracePt t="6510" x="7245350" y="3409950"/>
          <p14:tracePt t="6513" x="7239000" y="3403600"/>
          <p14:tracePt t="6515" x="7232650" y="3403600"/>
          <p14:tracePt t="6522" x="7219950" y="3378200"/>
          <p14:tracePt t="6529" x="7188200" y="3333750"/>
          <p14:tracePt t="6536" x="7131050" y="3282950"/>
          <p14:tracePt t="6543" x="7048500" y="3225800"/>
          <p14:tracePt t="6550" x="6921500" y="3149600"/>
          <p14:tracePt t="6557" x="6737350" y="3060700"/>
          <p14:tracePt t="6564" x="6502400" y="2959100"/>
          <p14:tracePt t="6571" x="6235700" y="2844800"/>
          <p14:tracePt t="6578" x="5937250" y="2724150"/>
          <p14:tracePt t="6585" x="5594350" y="2597150"/>
          <p14:tracePt t="6592" x="5245100" y="2495550"/>
          <p14:tracePt t="6599" x="4864100" y="2381250"/>
          <p14:tracePt t="6606" x="4476750" y="2279650"/>
          <p14:tracePt t="6613" x="4095750" y="2184400"/>
          <p14:tracePt t="6620" x="3733800" y="2095500"/>
          <p14:tracePt t="6627" x="3384550" y="2025650"/>
          <p14:tracePt t="6634" x="3111500" y="1968500"/>
          <p14:tracePt t="6634" x="3067050" y="1962150"/>
          <p14:tracePt t="6641" x="2806700" y="1924050"/>
          <p14:tracePt t="6648" x="2552700" y="1898650"/>
          <p14:tracePt t="6654" x="2311400" y="1873250"/>
          <p14:tracePt t="6661" x="2127250" y="1854200"/>
          <p14:tracePt t="6668" x="1981200" y="1847850"/>
          <p14:tracePt t="6675" x="1879600" y="1841500"/>
          <p14:tracePt t="6682" x="1809750" y="1841500"/>
          <p14:tracePt t="6689" x="1784350" y="1841500"/>
          <p14:tracePt t="6811" x="1784350" y="1847850"/>
          <p14:tracePt t="6813" x="1784350" y="1854200"/>
          <p14:tracePt t="6817" x="1790700" y="1860550"/>
          <p14:tracePt t="6821" x="1797050" y="1866900"/>
          <p14:tracePt t="6828" x="1822450" y="1885950"/>
          <p14:tracePt t="6835" x="1847850" y="1905000"/>
          <p14:tracePt t="6842" x="1879600" y="1930400"/>
          <p14:tracePt t="6849" x="1917700" y="1955800"/>
          <p14:tracePt t="6856" x="1962150" y="1987550"/>
          <p14:tracePt t="6863" x="2025650" y="2019300"/>
          <p14:tracePt t="6870" x="2108200" y="2057400"/>
          <p14:tracePt t="6877" x="2178050" y="2089150"/>
          <p14:tracePt t="6884" x="2279650" y="2146300"/>
          <p14:tracePt t="6891" x="2355850" y="2178050"/>
          <p14:tracePt t="6898" x="2444750" y="2209800"/>
          <p14:tracePt t="6904" x="2514600" y="2241550"/>
          <p14:tracePt t="6911" x="2571750" y="2260600"/>
          <p14:tracePt t="6918" x="2616200" y="2273300"/>
          <p14:tracePt t="6925" x="2641600" y="2279650"/>
          <p14:tracePt t="6932" x="2660650" y="2279650"/>
          <p14:tracePt t="6939" x="2679700" y="2286000"/>
          <p14:tracePt t="6946" x="2692400" y="2292350"/>
          <p14:tracePt t="6953" x="2698750" y="2292350"/>
          <p14:tracePt t="6960" x="2705100" y="2292350"/>
          <p14:tracePt t="6967" x="2711450" y="2298700"/>
          <p14:tracePt t="6974" x="2717800" y="2298700"/>
          <p14:tracePt t="6981" x="2717800" y="2305050"/>
          <p14:tracePt t="6995" x="2717800" y="2317750"/>
          <p14:tracePt t="7002" x="2698750" y="2330450"/>
          <p14:tracePt t="7166" x="2705100" y="2330450"/>
          <p14:tracePt t="7167" x="2711450" y="2330450"/>
          <p14:tracePt t="7168" x="2717800" y="2330450"/>
          <p14:tracePt t="7175" x="2724150" y="2330450"/>
          <p14:tracePt t="7182" x="2730500" y="2330450"/>
          <p14:tracePt t="7189" x="2762250" y="2324100"/>
          <p14:tracePt t="7196" x="2768600" y="2317750"/>
          <p14:tracePt t="7203" x="2774950" y="2317750"/>
          <p14:tracePt t="7217" x="2774950" y="2311400"/>
          <p14:tracePt t="7280" x="2774950" y="2305050"/>
          <p14:tracePt t="7287" x="2774950" y="2298700"/>
          <p14:tracePt t="7288" x="2768600" y="2298700"/>
          <p14:tracePt t="7293" x="2755900" y="2286000"/>
          <p14:tracePt t="7300" x="2730500" y="2273300"/>
          <p14:tracePt t="7307" x="2698750" y="2247900"/>
          <p14:tracePt t="7314" x="2647950" y="2216150"/>
          <p14:tracePt t="7321" x="2584450" y="2178050"/>
          <p14:tracePt t="7328" x="2508250" y="2146300"/>
          <p14:tracePt t="7335" x="2413000" y="2114550"/>
          <p14:tracePt t="7342" x="2324100" y="2076450"/>
          <p14:tracePt t="7349" x="2222500" y="2038350"/>
          <p14:tracePt t="7356" x="2139950" y="2012950"/>
          <p14:tracePt t="7363" x="2044700" y="1981200"/>
          <p14:tracePt t="7370" x="1962150" y="1955800"/>
          <p14:tracePt t="7377" x="1892300" y="1930400"/>
          <p14:tracePt t="7384" x="1809750" y="1911350"/>
          <p14:tracePt t="7391" x="1733550" y="1885950"/>
          <p14:tracePt t="7398" x="1676400" y="1860550"/>
          <p14:tracePt t="7404" x="1625600" y="1841500"/>
          <p14:tracePt t="7411" x="1587500" y="1828800"/>
          <p14:tracePt t="7418" x="1562100" y="1816100"/>
          <p14:tracePt t="7425" x="1549400" y="1809750"/>
          <p14:tracePt t="7432" x="1543050" y="1803400"/>
          <p14:tracePt t="7485" x="1543050" y="1797050"/>
          <p14:tracePt t="7503" x="1543050" y="1790700"/>
          <p14:tracePt t="7530" x="1536700" y="1790700"/>
          <p14:tracePt t="7534" x="1536700" y="1784350"/>
          <p14:tracePt t="7599" x="1530350" y="1784350"/>
          <p14:tracePt t="7607" x="1530350" y="1778000"/>
          <p14:tracePt t="7625" x="1524000" y="1778000"/>
          <p14:tracePt t="7677" x="1524000" y="1771650"/>
          <p14:tracePt t="7909" x="1524000" y="1765300"/>
          <p14:tracePt t="8790" x="1517650" y="1765300"/>
          <p14:tracePt t="8792" x="1511300" y="1765300"/>
          <p14:tracePt t="8794" x="1504950" y="1765300"/>
          <p14:tracePt t="8800" x="1485900" y="1765300"/>
          <p14:tracePt t="8807" x="1460500" y="1765300"/>
          <p14:tracePt t="8814" x="1441450" y="1758950"/>
          <p14:tracePt t="8821" x="1435100" y="1758950"/>
          <p14:tracePt t="8828" x="1428750" y="1758950"/>
          <p14:tracePt t="8993" x="1435100" y="1758950"/>
          <p14:tracePt t="8996" x="1441450" y="1758950"/>
          <p14:tracePt t="8999" x="1447800" y="1758950"/>
          <p14:tracePt t="9002" x="1454150" y="1758950"/>
          <p14:tracePt t="9009" x="1473200" y="1758950"/>
          <p14:tracePt t="9016" x="1498600" y="1752600"/>
          <p14:tracePt t="9022" x="1530350" y="1752600"/>
          <p14:tracePt t="9029" x="1562100" y="1752600"/>
          <p14:tracePt t="9036" x="1600200" y="1752600"/>
          <p14:tracePt t="9043" x="1644650" y="1746250"/>
          <p14:tracePt t="9050" x="1701800" y="1746250"/>
          <p14:tracePt t="9057" x="1778000" y="1746250"/>
          <p14:tracePt t="9064" x="1854200" y="1746250"/>
          <p14:tracePt t="9071" x="1936750" y="1752600"/>
          <p14:tracePt t="9078" x="2038350" y="1758950"/>
          <p14:tracePt t="9085" x="2139950" y="1771650"/>
          <p14:tracePt t="9092" x="2241550" y="1778000"/>
          <p14:tracePt t="9099" x="2343150" y="1790700"/>
          <p14:tracePt t="9106" x="2451100" y="1797050"/>
          <p14:tracePt t="9113" x="2546350" y="1803400"/>
          <p14:tracePt t="9120" x="2641600" y="1809750"/>
          <p14:tracePt t="9127" x="2730500" y="1816100"/>
          <p14:tracePt t="9134" x="2819400" y="1822450"/>
          <p14:tracePt t="9134" x="2832100" y="1822450"/>
          <p14:tracePt t="9141" x="2908300" y="1828800"/>
          <p14:tracePt t="9147" x="2990850" y="1828800"/>
          <p14:tracePt t="9154" x="3067050" y="1835150"/>
          <p14:tracePt t="9161" x="3143250" y="1835150"/>
          <p14:tracePt t="9168" x="3213100" y="1841500"/>
          <p14:tracePt t="9175" x="3282950" y="1841500"/>
          <p14:tracePt t="9182" x="3346450" y="1841500"/>
          <p14:tracePt t="9189" x="3416300" y="1847850"/>
          <p14:tracePt t="9196" x="3486150" y="1847850"/>
          <p14:tracePt t="9203" x="3562350" y="1854200"/>
          <p14:tracePt t="9210" x="3632200" y="1854200"/>
          <p14:tracePt t="9217" x="3708400" y="1854200"/>
          <p14:tracePt t="9224" x="3784600" y="1854200"/>
          <p14:tracePt t="9231" x="3854450" y="1860550"/>
          <p14:tracePt t="9238" x="3917950" y="1860550"/>
          <p14:tracePt t="9245" x="3968750" y="1860550"/>
          <p14:tracePt t="9252" x="4019550" y="1860550"/>
          <p14:tracePt t="9259" x="4057650" y="1860550"/>
          <p14:tracePt t="9266" x="4095750" y="1860550"/>
          <p14:tracePt t="9272" x="4127500" y="1860550"/>
          <p14:tracePt t="9279" x="4152900" y="1860550"/>
          <p14:tracePt t="9286" x="4178300" y="1860550"/>
          <p14:tracePt t="9293" x="4197350" y="1860550"/>
          <p14:tracePt t="9300" x="4216400" y="1860550"/>
          <p14:tracePt t="9307" x="4229100" y="1860550"/>
          <p14:tracePt t="9314" x="4235450" y="1860550"/>
          <p14:tracePt t="9321" x="4241800" y="1860550"/>
          <p14:tracePt t="9328" x="4248150" y="1860550"/>
          <p14:tracePt t="9335" x="4254500" y="1860550"/>
          <p14:tracePt t="9342" x="4267200" y="1854200"/>
          <p14:tracePt t="9349" x="4279900" y="1854200"/>
          <p14:tracePt t="9356" x="4292600" y="1854200"/>
          <p14:tracePt t="9363" x="4311650" y="1847850"/>
          <p14:tracePt t="9370" x="4330700" y="1847850"/>
          <p14:tracePt t="9377" x="4356100" y="1841500"/>
          <p14:tracePt t="9384" x="4387850" y="1835150"/>
          <p14:tracePt t="9391" x="4425950" y="1828800"/>
          <p14:tracePt t="9397" x="4464050" y="1822450"/>
          <p14:tracePt t="9404" x="4502150" y="1822450"/>
          <p14:tracePt t="9411" x="4546600" y="1822450"/>
          <p14:tracePt t="9418" x="4584700" y="1822450"/>
          <p14:tracePt t="9425" x="4616450" y="1822450"/>
          <p14:tracePt t="9432" x="4641850" y="1822450"/>
          <p14:tracePt t="9439" x="4667250" y="1822450"/>
          <p14:tracePt t="9446" x="4692650" y="1822450"/>
          <p14:tracePt t="9453" x="4718050" y="1835150"/>
          <p14:tracePt t="9460" x="4724400" y="1835150"/>
          <p14:tracePt t="9467" x="4730750" y="1841500"/>
          <p14:tracePt t="9763" x="4737100" y="1841500"/>
          <p14:tracePt t="9764" x="4743450" y="1841500"/>
          <p14:tracePt t="9767" x="4749800" y="1841500"/>
          <p14:tracePt t="9776" x="4756150" y="1841500"/>
          <p14:tracePt t="9779" x="4768850" y="1841500"/>
          <p14:tracePt t="9786" x="4806950" y="1828800"/>
          <p14:tracePt t="9793" x="4832350" y="1828800"/>
          <p14:tracePt t="9800" x="4857750" y="1822450"/>
          <p14:tracePt t="9807" x="4876800" y="1816100"/>
          <p14:tracePt t="9814" x="4902200" y="1809750"/>
          <p14:tracePt t="9821" x="4921250" y="1809750"/>
          <p14:tracePt t="9828" x="4940300" y="1803400"/>
          <p14:tracePt t="9835" x="4953000" y="1803400"/>
          <p14:tracePt t="9865" x="4953000" y="1797050"/>
          <p14:tracePt t="10417" x="4953000" y="1790700"/>
          <p14:tracePt t="11854" x="4940300" y="1790700"/>
          <p14:tracePt t="11856" x="4933950" y="1790700"/>
          <p14:tracePt t="11857" x="4927600" y="1790700"/>
          <p14:tracePt t="11863" x="4883150" y="1790700"/>
          <p14:tracePt t="11870" x="4826000" y="1790700"/>
          <p14:tracePt t="11877" x="4768850" y="1790700"/>
          <p14:tracePt t="11884" x="4724400" y="1784350"/>
          <p14:tracePt t="11891" x="4705350" y="1778000"/>
          <p14:tracePt t="11897" x="4692650" y="1771650"/>
          <p14:tracePt t="11904" x="4679950" y="1765300"/>
          <p14:tracePt t="11911" x="4673600" y="1765300"/>
          <p14:tracePt t="11919" x="4673600" y="1758950"/>
          <p14:tracePt t="12036" x="4679950" y="1758950"/>
          <p14:tracePt t="12036" x="4679950" y="1752600"/>
          <p14:tracePt t="12044" x="4699000" y="1752600"/>
          <p14:tracePt t="12050" x="4718050" y="1752600"/>
          <p14:tracePt t="12057" x="4743450" y="1746250"/>
          <p14:tracePt t="12064" x="4768850" y="1739900"/>
          <p14:tracePt t="12071" x="4806950" y="1739900"/>
          <p14:tracePt t="12078" x="4857750" y="1739900"/>
          <p14:tracePt t="12085" x="4921250" y="1739900"/>
          <p14:tracePt t="12092" x="4997450" y="1739900"/>
          <p14:tracePt t="12099" x="5067300" y="1739900"/>
          <p14:tracePt t="12106" x="5137150" y="1739900"/>
          <p14:tracePt t="12113" x="5207000" y="1739900"/>
          <p14:tracePt t="12120" x="5257800" y="1739900"/>
          <p14:tracePt t="12127" x="5308600" y="1739900"/>
          <p14:tracePt t="12134" x="5340350" y="1739900"/>
          <p14:tracePt t="12134" x="5346700" y="1739900"/>
          <p14:tracePt t="12141" x="5372100" y="1746250"/>
          <p14:tracePt t="12147" x="5391150" y="1746250"/>
          <p14:tracePt t="12154" x="5410200" y="1746250"/>
          <p14:tracePt t="12161" x="5422900" y="1746250"/>
          <p14:tracePt t="12168" x="5429250" y="1746250"/>
          <p14:tracePt t="12235" x="5429250" y="1752600"/>
          <p14:tracePt t="12239" x="5422900" y="1752600"/>
          <p14:tracePt t="12243" x="5416550" y="1752600"/>
          <p14:tracePt t="12245" x="5410200" y="1752600"/>
          <p14:tracePt t="12252" x="5384800" y="1752600"/>
          <p14:tracePt t="12259" x="5353050" y="1758950"/>
          <p14:tracePt t="12266" x="5302250" y="1765300"/>
          <p14:tracePt t="12273" x="5232400" y="1765300"/>
          <p14:tracePt t="12279" x="5149850" y="1765300"/>
          <p14:tracePt t="12286" x="5054600" y="1765300"/>
          <p14:tracePt t="12293" x="4953000" y="1758950"/>
          <p14:tracePt t="12300" x="4851400" y="1752600"/>
          <p14:tracePt t="12307" x="4749800" y="1746250"/>
          <p14:tracePt t="12314" x="4654550" y="1739900"/>
          <p14:tracePt t="12321" x="4584700" y="1727200"/>
          <p14:tracePt t="12328" x="4527550" y="1720850"/>
          <p14:tracePt t="12335" x="4489450" y="1714500"/>
          <p14:tracePt t="12342" x="4470400" y="1708150"/>
          <p14:tracePt t="12349" x="4464050" y="1708150"/>
          <p14:tracePt t="12379" x="4470400" y="1701800"/>
          <p14:tracePt t="12381" x="4476750" y="1701800"/>
          <p14:tracePt t="12384" x="4483100" y="1701800"/>
          <p14:tracePt t="12391" x="4514850" y="1695450"/>
          <p14:tracePt t="12398" x="4565650" y="1695450"/>
          <p14:tracePt t="12405" x="4629150" y="1682750"/>
          <p14:tracePt t="12411" x="4692650" y="1682750"/>
          <p14:tracePt t="12418" x="4768850" y="1682750"/>
          <p14:tracePt t="12425" x="4826000" y="1682750"/>
          <p14:tracePt t="12432" x="4876800" y="1682750"/>
          <p14:tracePt t="12439" x="4914900" y="1676400"/>
          <p14:tracePt t="12446" x="4946650" y="1676400"/>
          <p14:tracePt t="12453" x="4965700" y="1670050"/>
          <p14:tracePt t="12490" x="4972050" y="1670050"/>
          <p14:tracePt t="12511" x="4965700" y="1670050"/>
          <p14:tracePt t="12515" x="4959350" y="1670050"/>
          <p14:tracePt t="12518" x="4953000" y="1670050"/>
          <p14:tracePt t="12522" x="4946650" y="1670050"/>
          <p14:tracePt t="12529" x="4933950" y="1676400"/>
          <p14:tracePt t="12536" x="4914900" y="1676400"/>
          <p14:tracePt t="12543" x="4902200" y="1676400"/>
          <p14:tracePt t="12550" x="4889500" y="1676400"/>
          <p14:tracePt t="12557" x="4870450" y="1682750"/>
          <p14:tracePt t="12564" x="4857750" y="1682750"/>
          <p14:tracePt t="12571" x="4845050" y="1682750"/>
          <p14:tracePt t="12578" x="4838700" y="1682750"/>
          <p14:tracePt t="12637" x="4838700" y="1689100"/>
          <p14:tracePt t="12670" x="4845050" y="1689100"/>
          <p14:tracePt t="12672" x="4851400" y="1689100"/>
          <p14:tracePt t="12675" x="4857750" y="1689100"/>
          <p14:tracePt t="12682" x="4870450" y="1689100"/>
          <p14:tracePt t="12689" x="4895850" y="1689100"/>
          <p14:tracePt t="12696" x="4921250" y="1689100"/>
          <p14:tracePt t="12703" x="4953000" y="1689100"/>
          <p14:tracePt t="12710" x="4984750" y="1689100"/>
          <p14:tracePt t="12717" x="5022850" y="1689100"/>
          <p14:tracePt t="12724" x="5048250" y="1695450"/>
          <p14:tracePt t="12731" x="5067300" y="1695450"/>
          <p14:tracePt t="12738" x="5067300" y="1701800"/>
          <p14:tracePt t="12755" x="5073650" y="1701800"/>
          <p14:tracePt t="12797" x="5073650" y="1708150"/>
          <p14:tracePt t="12807" x="5073650" y="1714500"/>
          <p14:tracePt t="12808" x="5067300" y="1714500"/>
          <p14:tracePt t="12816" x="5060950" y="1714500"/>
          <p14:tracePt t="12822" x="5054600" y="1714500"/>
          <p14:tracePt t="12828" x="5054600" y="1720850"/>
          <p14:tracePt t="12843" x="5054600" y="1727200"/>
          <p14:tracePt t="12943" x="5060950" y="1727200"/>
          <p14:tracePt t="12946" x="5067300" y="1727200"/>
          <p14:tracePt t="12948" x="5073650" y="1727200"/>
          <p14:tracePt t="12953" x="5092700" y="1733550"/>
          <p14:tracePt t="12960" x="5137150" y="1739900"/>
          <p14:tracePt t="12967" x="5187950" y="1746250"/>
          <p14:tracePt t="12974" x="5264150" y="1752600"/>
          <p14:tracePt t="12981" x="5353050" y="1758950"/>
          <p14:tracePt t="12988" x="5454650" y="1758950"/>
          <p14:tracePt t="12995" x="5556250" y="1758950"/>
          <p14:tracePt t="13002" x="5664200" y="1758950"/>
          <p14:tracePt t="13009" x="5753100" y="1746250"/>
          <p14:tracePt t="13016" x="5829300" y="1746250"/>
          <p14:tracePt t="13022" x="5892800" y="1733550"/>
          <p14:tracePt t="13029" x="5949950" y="1733550"/>
          <p14:tracePt t="13036" x="6013450" y="1727200"/>
          <p14:tracePt t="13043" x="6057900" y="1727200"/>
          <p14:tracePt t="13050" x="6096000" y="1727200"/>
          <p14:tracePt t="13057" x="6121400" y="1727200"/>
          <p14:tracePt t="13064" x="6134100" y="1727200"/>
          <p14:tracePt t="13071" x="6140450" y="1727200"/>
          <p14:tracePt t="13104" x="6140450" y="1720850"/>
          <p14:tracePt t="13111" x="6134100" y="1720850"/>
          <p14:tracePt t="13113" x="6127750" y="1720850"/>
          <p14:tracePt t="13116" x="6121400" y="1720850"/>
          <p14:tracePt t="13120" x="6115050" y="1720850"/>
          <p14:tracePt t="13127" x="6096000" y="1727200"/>
          <p14:tracePt t="13134" x="6070600" y="1727200"/>
          <p14:tracePt t="13134" x="6070600" y="1733550"/>
          <p14:tracePt t="13140" x="6051550" y="1733550"/>
          <p14:tracePt t="13147" x="6026150" y="1739900"/>
          <p14:tracePt t="13155" x="6013450" y="1746250"/>
          <p14:tracePt t="13161" x="5994400" y="1746250"/>
          <p14:tracePt t="13168" x="5981700" y="1752600"/>
          <p14:tracePt t="13175" x="5975350" y="1752600"/>
          <p14:tracePt t="13182" x="5969000" y="1752600"/>
          <p14:tracePt t="13219" x="5969000" y="1758950"/>
          <p14:tracePt t="13231" x="5975350" y="1758950"/>
          <p14:tracePt t="13233" x="5981700" y="1758950"/>
          <p14:tracePt t="13238" x="6000750" y="1758950"/>
          <p14:tracePt t="13245" x="6038850" y="1752600"/>
          <p14:tracePt t="13252" x="6096000" y="1752600"/>
          <p14:tracePt t="13259" x="6153150" y="1746250"/>
          <p14:tracePt t="13266" x="6242050" y="1739900"/>
          <p14:tracePt t="13272" x="6318250" y="1739900"/>
          <p14:tracePt t="13279" x="6407150" y="1733550"/>
          <p14:tracePt t="13286" x="6489700" y="1733550"/>
          <p14:tracePt t="13293" x="6565900" y="1727200"/>
          <p14:tracePt t="13300" x="6635750" y="1727200"/>
          <p14:tracePt t="13307" x="6705600" y="1727200"/>
          <p14:tracePt t="13314" x="6750050" y="1727200"/>
          <p14:tracePt t="13321" x="6781800" y="1727200"/>
          <p14:tracePt t="13328" x="6794500" y="1727200"/>
          <p14:tracePt t="13359" x="6788150" y="1727200"/>
          <p14:tracePt t="13362" x="6781800" y="1727200"/>
          <p14:tracePt t="13365" x="6775450" y="1727200"/>
          <p14:tracePt t="13370" x="6756400" y="1727200"/>
          <p14:tracePt t="13377" x="6718300" y="1733550"/>
          <p14:tracePt t="13384" x="6654800" y="1733550"/>
          <p14:tracePt t="13391" x="6604000" y="1739900"/>
          <p14:tracePt t="13398" x="6521450" y="1746250"/>
          <p14:tracePt t="13404" x="6438900" y="1746250"/>
          <p14:tracePt t="13411" x="6330950" y="1758950"/>
          <p14:tracePt t="13418" x="6223000" y="1765300"/>
          <p14:tracePt t="13425" x="6121400" y="1765300"/>
          <p14:tracePt t="13432" x="6013450" y="1771650"/>
          <p14:tracePt t="13439" x="5930900" y="1778000"/>
          <p14:tracePt t="13446" x="5873750" y="1784350"/>
          <p14:tracePt t="13453" x="5848350" y="1790700"/>
          <p14:tracePt t="13460" x="5835650" y="1790700"/>
          <p14:tracePt t="13490" x="5842000" y="1790700"/>
          <p14:tracePt t="13494" x="5854700" y="1790700"/>
          <p14:tracePt t="13496" x="5861050" y="1790700"/>
          <p14:tracePt t="13502" x="5899150" y="1784350"/>
          <p14:tracePt t="13509" x="5949950" y="1778000"/>
          <p14:tracePt t="13516" x="6026150" y="1771650"/>
          <p14:tracePt t="13522" x="6096000" y="1765300"/>
          <p14:tracePt t="13529" x="6172200" y="1758950"/>
          <p14:tracePt t="13536" x="6248400" y="1758950"/>
          <p14:tracePt t="13543" x="6318250" y="1752600"/>
          <p14:tracePt t="13550" x="6388100" y="1752600"/>
          <p14:tracePt t="13557" x="6464300" y="1752600"/>
          <p14:tracePt t="13564" x="6521450" y="1752600"/>
          <p14:tracePt t="13572" x="6584950" y="1752600"/>
          <p14:tracePt t="13578" x="6616700" y="1752600"/>
          <p14:tracePt t="13585" x="6629400" y="1752600"/>
          <p14:tracePt t="13592" x="6635750" y="1752600"/>
          <p14:tracePt t="13626" x="6629400" y="1752600"/>
          <p14:tracePt t="13628" x="6623050" y="1752600"/>
          <p14:tracePt t="13634" x="6610350" y="1752600"/>
          <p14:tracePt t="13634" x="6604000" y="1752600"/>
          <p14:tracePt t="13641" x="6584950" y="1752600"/>
          <p14:tracePt t="13647" x="6553200" y="1752600"/>
          <p14:tracePt t="13654" x="6521450" y="1752600"/>
          <p14:tracePt t="13661" x="6489700" y="1752600"/>
          <p14:tracePt t="13668" x="6457950" y="1752600"/>
          <p14:tracePt t="13675" x="6432550" y="1752600"/>
          <p14:tracePt t="13682" x="6407150" y="1758950"/>
          <p14:tracePt t="13689" x="6381750" y="1758950"/>
          <p14:tracePt t="13696" x="6375400" y="1758950"/>
          <p14:tracePt t="13703" x="6362700" y="1758950"/>
          <p14:tracePt t="13768" x="6369050" y="1758950"/>
          <p14:tracePt t="13770" x="6375400" y="1758950"/>
          <p14:tracePt t="13773" x="6381750" y="1758950"/>
          <p14:tracePt t="13779" x="6400800" y="1758950"/>
          <p14:tracePt t="13786" x="6426200" y="1758950"/>
          <p14:tracePt t="13793" x="6451600" y="1758950"/>
          <p14:tracePt t="13800" x="6477000" y="1758950"/>
          <p14:tracePt t="13807" x="6496050" y="1758950"/>
          <p14:tracePt t="13814" x="6515100" y="1758950"/>
          <p14:tracePt t="13821" x="6527800" y="1752600"/>
          <p14:tracePt t="13828" x="6534150" y="1752600"/>
          <p14:tracePt t="13892" x="6534150" y="1746250"/>
          <p14:tracePt t="13925" x="6540500" y="1746250"/>
          <p14:tracePt t="14873" x="6540500" y="1739900"/>
          <p14:tracePt t="14876" x="6540500" y="1733550"/>
          <p14:tracePt t="14877" x="6540500" y="1727200"/>
          <p14:tracePt t="14884" x="6521450" y="1670050"/>
          <p14:tracePt t="14891" x="6489700" y="1606550"/>
          <p14:tracePt t="14897" x="6451600" y="1543050"/>
          <p14:tracePt t="14904" x="6419850" y="1498600"/>
          <p14:tracePt t="14911" x="6394450" y="1473200"/>
          <p14:tracePt t="14918" x="6369050" y="1441450"/>
          <p14:tracePt t="14925" x="6350000" y="1422400"/>
          <p14:tracePt t="14932" x="6337300" y="1403350"/>
          <p14:tracePt t="14939" x="6324600" y="1384300"/>
          <p14:tracePt t="14946" x="6311900" y="1377950"/>
          <p14:tracePt t="14953" x="6305550" y="1365250"/>
          <p14:tracePt t="14960" x="6299200" y="1358900"/>
          <p14:tracePt t="15248" x="6292850" y="1358900"/>
          <p14:tracePt t="15253" x="6286500" y="1358900"/>
          <p14:tracePt t="15256" x="6280150" y="1358900"/>
          <p14:tracePt t="15259" x="6267450" y="1358900"/>
          <p14:tracePt t="15266" x="6229350" y="1358900"/>
          <p14:tracePt t="15273" x="6178550" y="1358900"/>
          <p14:tracePt t="15280" x="6115050" y="1352550"/>
          <p14:tracePt t="15286" x="6045200" y="1346200"/>
          <p14:tracePt t="15293" x="5956300" y="1333500"/>
          <p14:tracePt t="15300" x="5848350" y="1314450"/>
          <p14:tracePt t="15307" x="5715000" y="1295400"/>
          <p14:tracePt t="15314" x="5575300" y="1270000"/>
          <p14:tracePt t="15321" x="5422900" y="1250950"/>
          <p14:tracePt t="15328" x="5257800" y="1225550"/>
          <p14:tracePt t="15335" x="5092700" y="1200150"/>
          <p14:tracePt t="15342" x="4927600" y="1168400"/>
          <p14:tracePt t="15349" x="4768850" y="1143000"/>
          <p14:tracePt t="15356" x="4597400" y="1117600"/>
          <p14:tracePt t="15363" x="4419600" y="1092200"/>
          <p14:tracePt t="15370" x="4254500" y="1073150"/>
          <p14:tracePt t="15377" x="4095750" y="1047750"/>
          <p14:tracePt t="15384" x="3962400" y="1028700"/>
          <p14:tracePt t="15391" x="3835400" y="1003300"/>
          <p14:tracePt t="15397" x="3721100" y="996950"/>
          <p14:tracePt t="15404" x="3625850" y="984250"/>
          <p14:tracePt t="15411" x="3543300" y="984250"/>
          <p14:tracePt t="15418" x="3486150" y="977900"/>
          <p14:tracePt t="15425" x="3454400" y="977900"/>
          <p14:tracePt t="15432" x="3429000" y="977900"/>
          <p14:tracePt t="17065" x="3429000" y="984250"/>
          <p14:tracePt t="17067" x="3422650" y="984250"/>
          <p14:tracePt t="17071" x="3422650" y="1003300"/>
          <p14:tracePt t="17078" x="3409950" y="1028700"/>
          <p14:tracePt t="17085" x="3397250" y="1060450"/>
          <p14:tracePt t="17092" x="3378200" y="1085850"/>
          <p14:tracePt t="17099" x="3359150" y="1111250"/>
          <p14:tracePt t="17106" x="3333750" y="1143000"/>
          <p14:tracePt t="17113" x="3295650" y="1174750"/>
          <p14:tracePt t="17120" x="3257550" y="1200150"/>
          <p14:tracePt t="17127" x="3206750" y="1231900"/>
          <p14:tracePt t="17134" x="3143250" y="1257300"/>
          <p14:tracePt t="17141" x="3092450" y="1282700"/>
          <p14:tracePt t="17148" x="3028950" y="1308100"/>
          <p14:tracePt t="17155" x="2959100" y="1333500"/>
          <p14:tracePt t="17161" x="2895600" y="1352550"/>
          <p14:tracePt t="17168" x="2832100" y="1371600"/>
          <p14:tracePt t="17175" x="2762250" y="1390650"/>
          <p14:tracePt t="17182" x="2692400" y="1403350"/>
          <p14:tracePt t="17189" x="2641600" y="1416050"/>
          <p14:tracePt t="17196" x="2584450" y="1422400"/>
          <p14:tracePt t="17203" x="2533650" y="1428750"/>
          <p14:tracePt t="17210" x="2476500" y="1441450"/>
          <p14:tracePt t="17217" x="2432050" y="1447800"/>
          <p14:tracePt t="17224" x="2381250" y="1454150"/>
          <p14:tracePt t="17231" x="2343150" y="1466850"/>
          <p14:tracePt t="17238" x="2305050" y="1473200"/>
          <p14:tracePt t="17245" x="2273300" y="1479550"/>
          <p14:tracePt t="17252" x="2241550" y="1485900"/>
          <p14:tracePt t="17259" x="2228850" y="1492250"/>
          <p14:tracePt t="17266" x="2203450" y="1498600"/>
          <p14:tracePt t="17273" x="2184400" y="1504950"/>
          <p14:tracePt t="17279" x="2171700" y="1511300"/>
          <p14:tracePt t="17286" x="2159000" y="1517650"/>
          <p14:tracePt t="17293" x="2146300" y="1524000"/>
          <p14:tracePt t="17300" x="2133600" y="1530350"/>
          <p14:tracePt t="17307" x="2114550" y="1543050"/>
          <p14:tracePt t="17314" x="2101850" y="1549400"/>
          <p14:tracePt t="17321" x="2082800" y="1562100"/>
          <p14:tracePt t="17328" x="2063750" y="1574800"/>
          <p14:tracePt t="17335" x="2051050" y="1587500"/>
          <p14:tracePt t="17342" x="2025650" y="1606550"/>
          <p14:tracePt t="17349" x="2006600" y="1619250"/>
          <p14:tracePt t="17356" x="1987550" y="1638300"/>
          <p14:tracePt t="17363" x="1968500" y="1657350"/>
          <p14:tracePt t="17370" x="1949450" y="1676400"/>
          <p14:tracePt t="17377" x="1930400" y="1689100"/>
          <p14:tracePt t="17384" x="1917700" y="1708150"/>
          <p14:tracePt t="17391" x="1905000" y="1727200"/>
          <p14:tracePt t="17398" x="1885950" y="1739900"/>
          <p14:tracePt t="17404" x="1879600" y="1758950"/>
          <p14:tracePt t="17411" x="1866900" y="1771650"/>
          <p14:tracePt t="17418" x="1854200" y="1790700"/>
          <p14:tracePt t="17425" x="1841500" y="1803400"/>
          <p14:tracePt t="17432" x="1828800" y="1822450"/>
          <p14:tracePt t="17439" x="1822450" y="1835150"/>
          <p14:tracePt t="17446" x="1809750" y="1854200"/>
          <p14:tracePt t="17453" x="1803400" y="1866900"/>
          <p14:tracePt t="17460" x="1790700" y="1879600"/>
          <p14:tracePt t="17467" x="1778000" y="1892300"/>
          <p14:tracePt t="17474" x="1771650" y="1905000"/>
          <p14:tracePt t="17481" x="1765300" y="1917700"/>
          <p14:tracePt t="17488" x="1758950" y="1930400"/>
          <p14:tracePt t="17495" x="1752600" y="1943100"/>
          <p14:tracePt t="17502" x="1746250" y="1949450"/>
          <p14:tracePt t="17509" x="1739900" y="1962150"/>
          <p14:tracePt t="17516" x="1733550" y="1968500"/>
          <p14:tracePt t="17522" x="1727200" y="1981200"/>
          <p14:tracePt t="17529" x="1727200" y="1987550"/>
          <p14:tracePt t="17536" x="1720850" y="2000250"/>
          <p14:tracePt t="17543" x="1720850" y="2006600"/>
          <p14:tracePt t="17550" x="1720850" y="2012950"/>
          <p14:tracePt t="17557" x="1720850" y="2019300"/>
          <p14:tracePt t="17564" x="1720850" y="2025650"/>
          <p14:tracePt t="17571" x="1720850" y="2038350"/>
          <p14:tracePt t="17578" x="1714500" y="2044700"/>
          <p14:tracePt t="17585" x="1714500" y="2057400"/>
          <p14:tracePt t="17592" x="1714500" y="2063750"/>
          <p14:tracePt t="17599" x="1714500" y="2070100"/>
          <p14:tracePt t="17606" x="1714500" y="2076450"/>
          <p14:tracePt t="17613" x="1714500" y="2082800"/>
          <p14:tracePt t="17620" x="1714500" y="2089150"/>
          <p14:tracePt t="17983" x="1708150" y="2089150"/>
          <p14:tracePt t="17986" x="1701800" y="2089150"/>
          <p14:tracePt t="17990" x="1695450" y="2089150"/>
          <p14:tracePt t="17995" x="1682750" y="2101850"/>
          <p14:tracePt t="18002" x="1663700" y="2108200"/>
          <p14:tracePt t="18009" x="1638300" y="2120900"/>
          <p14:tracePt t="18016" x="1619250" y="2120900"/>
          <p14:tracePt t="18023" x="1593850" y="2127250"/>
          <p14:tracePt t="18029" x="1581150" y="2133600"/>
          <p14:tracePt t="18036" x="1562100" y="2139950"/>
          <p14:tracePt t="18043" x="1549400" y="2146300"/>
          <p14:tracePt t="18050" x="1536700" y="2146300"/>
          <p14:tracePt t="18100" x="1530350" y="2146300"/>
          <p14:tracePt t="18234" x="1524000" y="2146300"/>
          <p14:tracePt t="18252" x="1517650" y="2146300"/>
          <p14:tracePt t="18269" x="1511300" y="2146300"/>
          <p14:tracePt t="18298" x="1504950" y="2146300"/>
          <p14:tracePt t="18478" x="1498600" y="2146300"/>
          <p14:tracePt t="18534" x="1504950" y="2146300"/>
          <p14:tracePt t="18535" x="1504950" y="2139950"/>
          <p14:tracePt t="18538" x="1511300" y="2139950"/>
          <p14:tracePt t="18543" x="1517650" y="2139950"/>
          <p14:tracePt t="18550" x="1530350" y="2139950"/>
          <p14:tracePt t="18557" x="1536700" y="2139950"/>
          <p14:tracePt t="18564" x="1549400" y="2133600"/>
          <p14:tracePt t="18571" x="1555750" y="2133600"/>
          <p14:tracePt t="18578" x="1562100" y="2133600"/>
          <p14:tracePt t="18585" x="1574800" y="2133600"/>
          <p14:tracePt t="18592" x="1587500" y="2133600"/>
          <p14:tracePt t="18599" x="1600200" y="2133600"/>
          <p14:tracePt t="18606" x="1619250" y="2127250"/>
          <p14:tracePt t="18613" x="1638300" y="2127250"/>
          <p14:tracePt t="18620" x="1663700" y="2127250"/>
          <p14:tracePt t="18627" x="1689100" y="2127250"/>
          <p14:tracePt t="18634" x="1720850" y="2127250"/>
          <p14:tracePt t="18641" x="1746250" y="2127250"/>
          <p14:tracePt t="18648" x="1784350" y="2127250"/>
          <p14:tracePt t="18655" x="1822450" y="2127250"/>
          <p14:tracePt t="18661" x="1860550" y="2127250"/>
          <p14:tracePt t="18668" x="1911350" y="2127250"/>
          <p14:tracePt t="18675" x="1962150" y="2127250"/>
          <p14:tracePt t="18682" x="2025650" y="2133600"/>
          <p14:tracePt t="18689" x="2070100" y="2133600"/>
          <p14:tracePt t="18696" x="2120900" y="2139950"/>
          <p14:tracePt t="18703" x="2171700" y="2139950"/>
          <p14:tracePt t="18710" x="2216150" y="2139950"/>
          <p14:tracePt t="18717" x="2254250" y="2139950"/>
          <p14:tracePt t="18724" x="2298700" y="2139950"/>
          <p14:tracePt t="18731" x="2336800" y="2139950"/>
          <p14:tracePt t="18738" x="2374900" y="2146300"/>
          <p14:tracePt t="18745" x="2406650" y="2152650"/>
          <p14:tracePt t="18752" x="2444750" y="2152650"/>
          <p14:tracePt t="18759" x="2470150" y="2159000"/>
          <p14:tracePt t="18766" x="2508250" y="2159000"/>
          <p14:tracePt t="18773" x="2533650" y="2165350"/>
          <p14:tracePt t="18780" x="2565400" y="2165350"/>
          <p14:tracePt t="18786" x="2590800" y="2165350"/>
          <p14:tracePt t="18793" x="2628900" y="2165350"/>
          <p14:tracePt t="18800" x="2654300" y="2171700"/>
          <p14:tracePt t="18807" x="2686050" y="2171700"/>
          <p14:tracePt t="18814" x="2717800" y="2171700"/>
          <p14:tracePt t="18821" x="2749550" y="2171700"/>
          <p14:tracePt t="18828" x="2787650" y="2171700"/>
          <p14:tracePt t="18835" x="2825750" y="2171700"/>
          <p14:tracePt t="18842" x="2870200" y="2171700"/>
          <p14:tracePt t="18849" x="2908300" y="2171700"/>
          <p14:tracePt t="18856" x="2946400" y="2178050"/>
          <p14:tracePt t="18863" x="3003550" y="2178050"/>
          <p14:tracePt t="18870" x="3048000" y="2178050"/>
          <p14:tracePt t="18877" x="3092450" y="2184400"/>
          <p14:tracePt t="18884" x="3155950" y="2190750"/>
          <p14:tracePt t="18891" x="3194050" y="2190750"/>
          <p14:tracePt t="18898" x="3244850" y="2190750"/>
          <p14:tracePt t="18904" x="3289300" y="2190750"/>
          <p14:tracePt t="18911" x="3321050" y="2197100"/>
          <p14:tracePt t="18918" x="3359150" y="2197100"/>
          <p14:tracePt t="18925" x="3384550" y="2197100"/>
          <p14:tracePt t="18932" x="3397250" y="2197100"/>
          <p14:tracePt t="18939" x="3409950" y="2197100"/>
          <p14:tracePt t="18946" x="3416300" y="2197100"/>
          <p14:tracePt t="18960" x="3422650" y="2197100"/>
          <p14:tracePt t="19444" x="3429000" y="2197100"/>
          <p14:tracePt t="19459" x="3422650" y="2197100"/>
          <p14:tracePt t="19462" x="3416300" y="2197100"/>
          <p14:tracePt t="19463" x="3409950" y="2197100"/>
          <p14:tracePt t="19467" x="3390900" y="2197100"/>
          <p14:tracePt t="19474" x="3359150" y="2197100"/>
          <p14:tracePt t="19481" x="3321050" y="2197100"/>
          <p14:tracePt t="19488" x="3276600" y="2197100"/>
          <p14:tracePt t="19495" x="3232150" y="2197100"/>
          <p14:tracePt t="19502" x="3168650" y="2197100"/>
          <p14:tracePt t="19509" x="3117850" y="2197100"/>
          <p14:tracePt t="19516" x="3035300" y="2190750"/>
          <p14:tracePt t="19522" x="2952750" y="2190750"/>
          <p14:tracePt t="19529" x="2876550" y="2190750"/>
          <p14:tracePt t="19536" x="2806700" y="2184400"/>
          <p14:tracePt t="19543" x="2749550" y="2184400"/>
          <p14:tracePt t="19550" x="2698750" y="2184400"/>
          <p14:tracePt t="19557" x="2660650" y="2184400"/>
          <p14:tracePt t="19564" x="2628900" y="2184400"/>
          <p14:tracePt t="19571" x="2609850" y="2184400"/>
          <p14:tracePt t="19578" x="2597150" y="2184400"/>
          <p14:tracePt t="19585" x="2590800" y="2184400"/>
          <p14:tracePt t="19592" x="2590800" y="2178050"/>
          <p14:tracePt t="20109" x="2597150" y="2178050"/>
          <p14:tracePt t="20110" x="2603500" y="2178050"/>
          <p14:tracePt t="20113" x="2609850" y="2178050"/>
          <p14:tracePt t="20120" x="2641600" y="2171700"/>
          <p14:tracePt t="20127" x="2679700" y="2171700"/>
          <p14:tracePt t="20134" x="2743200" y="2171700"/>
          <p14:tracePt t="20141" x="2800350" y="2171700"/>
          <p14:tracePt t="20147" x="2876550" y="2165350"/>
          <p14:tracePt t="20154" x="2946400" y="2159000"/>
          <p14:tracePt t="20161" x="3028950" y="2159000"/>
          <p14:tracePt t="20168" x="3098800" y="2152650"/>
          <p14:tracePt t="20175" x="3162300" y="2146300"/>
          <p14:tracePt t="20182" x="3213100" y="2146300"/>
          <p14:tracePt t="20189" x="3251200" y="2146300"/>
          <p14:tracePt t="20196" x="3282950" y="2139950"/>
          <p14:tracePt t="20203" x="3302000" y="2133600"/>
          <p14:tracePt t="20210" x="3314700" y="2133600"/>
          <p14:tracePt t="20217" x="3321050" y="2133600"/>
          <p14:tracePt t="20231" x="3327400" y="2133600"/>
          <p14:tracePt t="20330" x="3327400" y="2127250"/>
          <p14:tracePt t="21807" x="3321050" y="2127250"/>
          <p14:tracePt t="21810" x="3314700" y="2127250"/>
          <p14:tracePt t="21814" x="3314700" y="2120900"/>
          <p14:tracePt t="21821" x="3308350" y="2114550"/>
          <p14:tracePt t="21828" x="3308350" y="2108200"/>
          <p14:tracePt t="21835" x="3327400" y="2095500"/>
          <p14:tracePt t="21842" x="3346450" y="2089150"/>
          <p14:tracePt t="21849" x="3365500" y="2082800"/>
          <p14:tracePt t="21856" x="3378200" y="2076450"/>
          <p14:tracePt t="21863" x="3397250" y="2070100"/>
          <p14:tracePt t="21870" x="3403600" y="2070100"/>
          <p14:tracePt t="21877" x="3422650" y="2057400"/>
          <p14:tracePt t="21884" x="3429000" y="2051050"/>
          <p14:tracePt t="21891" x="3441700" y="2051050"/>
          <p14:tracePt t="21898" x="3454400" y="2044700"/>
          <p14:tracePt t="21904" x="3460750" y="2032000"/>
          <p14:tracePt t="21912" x="3467100" y="2025650"/>
          <p14:tracePt t="21918" x="3473450" y="2025650"/>
          <p14:tracePt t="21982" x="3473450" y="2019300"/>
          <p14:tracePt t="22405" x="3479800" y="2019300"/>
          <p14:tracePt t="22413" x="3479800" y="2025650"/>
          <p14:tracePt t="22417" x="3479800" y="2032000"/>
          <p14:tracePt t="22419" x="3479800" y="2038350"/>
          <p14:tracePt t="22425" x="3486150" y="2044700"/>
          <p14:tracePt t="22432" x="3486150" y="2051050"/>
          <p14:tracePt t="22439" x="3486150" y="2063750"/>
          <p14:tracePt t="22446" x="3486150" y="2076450"/>
          <p14:tracePt t="22453" x="3486150" y="2089150"/>
          <p14:tracePt t="22460" x="3486150" y="2095500"/>
          <p14:tracePt t="22467" x="3492500" y="2108200"/>
          <p14:tracePt t="22474" x="3492500" y="2120900"/>
          <p14:tracePt t="22481" x="3492500" y="2133600"/>
          <p14:tracePt t="22488" x="3492500" y="2146300"/>
          <p14:tracePt t="22495" x="3492500" y="2159000"/>
          <p14:tracePt t="22502" x="3492500" y="2171700"/>
          <p14:tracePt t="22509" x="3492500" y="2178050"/>
          <p14:tracePt t="22523" x="3492500" y="2184400"/>
          <p14:tracePt t="22529" x="3492500" y="2190750"/>
          <p14:tracePt t="22801" x="3486150" y="2190750"/>
          <p14:tracePt t="22861" x="3492500" y="2190750"/>
          <p14:tracePt t="22863" x="3498850" y="2190750"/>
          <p14:tracePt t="22868" x="3505200" y="2184400"/>
          <p14:tracePt t="22877" x="3517900" y="2184400"/>
          <p14:tracePt t="22884" x="3530600" y="2184400"/>
          <p14:tracePt t="22891" x="3536950" y="2184400"/>
          <p14:tracePt t="22898" x="3549650" y="2178050"/>
          <p14:tracePt t="22904" x="3556000" y="2178050"/>
          <p14:tracePt t="22911" x="3562350" y="2178050"/>
          <p14:tracePt t="22918" x="3568700" y="2178050"/>
          <p14:tracePt t="22925" x="3575050" y="2171700"/>
          <p14:tracePt t="22945" x="3581400" y="2171700"/>
          <p14:tracePt t="23053" x="3587750" y="2165350"/>
          <p14:tracePt t="23061" x="3594100" y="2165350"/>
          <p14:tracePt t="23066" x="3600450" y="2165350"/>
          <p14:tracePt t="23071" x="3606800" y="2165350"/>
          <p14:tracePt t="23076" x="3613150" y="2165350"/>
          <p14:tracePt t="23079" x="3613150" y="2159000"/>
          <p14:tracePt t="23085" x="3625850" y="2159000"/>
          <p14:tracePt t="23092" x="3638550" y="2159000"/>
          <p14:tracePt t="23099" x="3651250" y="2159000"/>
          <p14:tracePt t="23106" x="3663950" y="2152650"/>
          <p14:tracePt t="23113" x="3676650" y="2152650"/>
          <p14:tracePt t="23120" x="3689350" y="2152650"/>
          <p14:tracePt t="23127" x="3708400" y="2152650"/>
          <p14:tracePt t="23134" x="3721100" y="2152650"/>
          <p14:tracePt t="23141" x="3740150" y="2152650"/>
          <p14:tracePt t="23148" x="3765550" y="2152650"/>
          <p14:tracePt t="23155" x="3790950" y="2152650"/>
          <p14:tracePt t="23161" x="3822700" y="2152650"/>
          <p14:tracePt t="23168" x="3854450" y="2152650"/>
          <p14:tracePt t="23175" x="3886200" y="2152650"/>
          <p14:tracePt t="23182" x="3917950" y="2152650"/>
          <p14:tracePt t="23189" x="3937000" y="2152650"/>
          <p14:tracePt t="23196" x="3962400" y="2152650"/>
          <p14:tracePt t="23203" x="3975100" y="2152650"/>
          <p14:tracePt t="23210" x="3994150" y="2152650"/>
          <p14:tracePt t="23217" x="4006850" y="2152650"/>
          <p14:tracePt t="23224" x="4019550" y="2152650"/>
          <p14:tracePt t="23231" x="4025900" y="2152650"/>
          <p14:tracePt t="23238" x="4032250" y="2152650"/>
          <p14:tracePt t="23252" x="4038600" y="2152650"/>
          <p14:tracePt t="23296" x="4044950" y="2152650"/>
          <p14:tracePt t="23301" x="4051300" y="2146300"/>
          <p14:tracePt t="23305" x="4057650" y="2146300"/>
          <p14:tracePt t="23308" x="4064000" y="2146300"/>
          <p14:tracePt t="23314" x="4076700" y="2146300"/>
          <p14:tracePt t="23321" x="4108450" y="2146300"/>
          <p14:tracePt t="23328" x="4140200" y="2146300"/>
          <p14:tracePt t="23335" x="4178300" y="2146300"/>
          <p14:tracePt t="23342" x="4229100" y="2146300"/>
          <p14:tracePt t="23349" x="4286250" y="2146300"/>
          <p14:tracePt t="23356" x="4337050" y="2146300"/>
          <p14:tracePt t="23363" x="4400550" y="2146300"/>
          <p14:tracePt t="23370" x="4464050" y="2146300"/>
          <p14:tracePt t="23377" x="4521200" y="2146300"/>
          <p14:tracePt t="23384" x="4578350" y="2146300"/>
          <p14:tracePt t="23391" x="4629150" y="2146300"/>
          <p14:tracePt t="23398" x="4686300" y="2146300"/>
          <p14:tracePt t="23404" x="4737100" y="2146300"/>
          <p14:tracePt t="23411" x="4787900" y="2146300"/>
          <p14:tracePt t="23418" x="4845050" y="2152650"/>
          <p14:tracePt t="23425" x="4908550" y="2159000"/>
          <p14:tracePt t="23432" x="4972050" y="2159000"/>
          <p14:tracePt t="23439" x="5029200" y="2159000"/>
          <p14:tracePt t="23446" x="5092700" y="2165350"/>
          <p14:tracePt t="23453" x="5149850" y="2171700"/>
          <p14:tracePt t="23460" x="5207000" y="2171700"/>
          <p14:tracePt t="23467" x="5251450" y="2171700"/>
          <p14:tracePt t="23474" x="5302250" y="2171700"/>
          <p14:tracePt t="23481" x="5340350" y="2171700"/>
          <p14:tracePt t="23488" x="5378450" y="2171700"/>
          <p14:tracePt t="23495" x="5416550" y="2171700"/>
          <p14:tracePt t="23502" x="5448300" y="2171700"/>
          <p14:tracePt t="23509" x="5486400" y="2178050"/>
          <p14:tracePt t="23516" x="5530850" y="2184400"/>
          <p14:tracePt t="23523" x="5588000" y="2184400"/>
          <p14:tracePt t="23530" x="5645150" y="2190750"/>
          <p14:tracePt t="23536" x="5708650" y="2197100"/>
          <p14:tracePt t="23543" x="5772150" y="2203450"/>
          <p14:tracePt t="23550" x="5842000" y="2209800"/>
          <p14:tracePt t="23557" x="5905500" y="2216150"/>
          <p14:tracePt t="23564" x="5962650" y="2216150"/>
          <p14:tracePt t="23571" x="6013450" y="2222500"/>
          <p14:tracePt t="23578" x="6064250" y="2228850"/>
          <p14:tracePt t="23585" x="6108700" y="2228850"/>
          <p14:tracePt t="23592" x="6159500" y="2235200"/>
          <p14:tracePt t="23599" x="6197600" y="2235200"/>
          <p14:tracePt t="23606" x="6248400" y="2241550"/>
          <p14:tracePt t="23613" x="6292850" y="2247900"/>
          <p14:tracePt t="23620" x="6337300" y="2247900"/>
          <p14:tracePt t="23627" x="6381750" y="2254250"/>
          <p14:tracePt t="23634" x="6426200" y="2254250"/>
          <p14:tracePt t="23641" x="6464300" y="2254250"/>
          <p14:tracePt t="23648" x="6496050" y="2254250"/>
          <p14:tracePt t="23655" x="6534150" y="2254250"/>
          <p14:tracePt t="23661" x="6565900" y="2254250"/>
          <p14:tracePt t="23668" x="6591300" y="2254250"/>
          <p14:tracePt t="23675" x="6616700" y="2254250"/>
          <p14:tracePt t="23682" x="6635750" y="2247900"/>
          <p14:tracePt t="23689" x="6642100" y="2247900"/>
          <p14:tracePt t="23696" x="6654800" y="2247900"/>
          <p14:tracePt t="23952" x="6654800" y="2241550"/>
          <p14:tracePt t="23954" x="6661150" y="2241550"/>
          <p14:tracePt t="23956" x="6661150" y="2235200"/>
          <p14:tracePt t="23960" x="6673850" y="2235200"/>
          <p14:tracePt t="23967" x="6692900" y="2228850"/>
          <p14:tracePt t="23974" x="6711950" y="2222500"/>
          <p14:tracePt t="23981" x="6724650" y="2222500"/>
          <p14:tracePt t="23988" x="6737350" y="2222500"/>
          <p14:tracePt t="23995" x="6750050" y="2216150"/>
          <p14:tracePt t="24002" x="6762750" y="2216150"/>
          <p14:tracePt t="24236" x="6769100" y="2216150"/>
          <p14:tracePt t="24389" x="6762750" y="2216150"/>
          <p14:tracePt t="28073" x="6769100" y="2216150"/>
          <p14:tracePt t="28085" x="6775450" y="2216150"/>
          <p14:tracePt t="28118" x="6781800" y="2216150"/>
          <p14:tracePt t="28221" x="6788150" y="2216150"/>
          <p14:tracePt t="28240" x="6794500" y="2216150"/>
          <p14:tracePt t="28280" x="6800850" y="2216150"/>
          <p14:tracePt t="28503" x="6807200" y="2216150"/>
          <p14:tracePt t="28563" x="6807200" y="2209800"/>
          <p14:tracePt t="28573" x="6800850" y="2209800"/>
          <p14:tracePt t="28574" x="6800850" y="2203450"/>
          <p14:tracePt t="28578" x="6794500" y="2203450"/>
          <p14:tracePt t="28585" x="6769100" y="2197100"/>
          <p14:tracePt t="28592" x="6737350" y="2190750"/>
          <p14:tracePt t="28599" x="6718300" y="2184400"/>
          <p14:tracePt t="28606" x="6692900" y="2178050"/>
          <p14:tracePt t="28613" x="6673850" y="2171700"/>
          <p14:tracePt t="28620" x="6654800" y="2171700"/>
          <p14:tracePt t="28627" x="6635750" y="2165350"/>
          <p14:tracePt t="28634" x="6623050" y="2165350"/>
          <p14:tracePt t="28641" x="6604000" y="2159000"/>
          <p14:tracePt t="28648" x="6584950" y="2152650"/>
          <p14:tracePt t="28655" x="6559550" y="2146300"/>
          <p14:tracePt t="28661" x="6527800" y="2139950"/>
          <p14:tracePt t="28668" x="6502400" y="2133600"/>
          <p14:tracePt t="28675" x="6470650" y="2127250"/>
          <p14:tracePt t="28682" x="6438900" y="2127250"/>
          <p14:tracePt t="28689" x="6407150" y="2120900"/>
          <p14:tracePt t="28696" x="6375400" y="2108200"/>
          <p14:tracePt t="28703" x="6337300" y="2101850"/>
          <p14:tracePt t="28710" x="6286500" y="2095500"/>
          <p14:tracePt t="28717" x="6229350" y="2089150"/>
          <p14:tracePt t="28724" x="6159500" y="2082800"/>
          <p14:tracePt t="28731" x="6076950" y="2076450"/>
          <p14:tracePt t="28738" x="5994400" y="2063750"/>
          <p14:tracePt t="28745" x="5899150" y="2057400"/>
          <p14:tracePt t="28752" x="5797550" y="2044700"/>
          <p14:tracePt t="28759" x="5702300" y="2038350"/>
          <p14:tracePt t="28766" x="5607050" y="2025650"/>
          <p14:tracePt t="28773" x="5499100" y="2019300"/>
          <p14:tracePt t="28780" x="5391150" y="2012950"/>
          <p14:tracePt t="28787" x="5295900" y="2006600"/>
          <p14:tracePt t="28793" x="5200650" y="2006600"/>
          <p14:tracePt t="28800" x="5105400" y="2006600"/>
          <p14:tracePt t="28807" x="5022850" y="2006600"/>
          <p14:tracePt t="28814" x="4953000" y="2006600"/>
          <p14:tracePt t="28821" x="4876800" y="2006600"/>
          <p14:tracePt t="28828" x="4806950" y="2006600"/>
          <p14:tracePt t="28835" x="4756150" y="2006600"/>
          <p14:tracePt t="28842" x="4705350" y="2006600"/>
          <p14:tracePt t="28849" x="4654550" y="2006600"/>
          <p14:tracePt t="28856" x="4610100" y="2006600"/>
          <p14:tracePt t="28863" x="4578350" y="2012950"/>
          <p14:tracePt t="28870" x="4552950" y="2012950"/>
          <p14:tracePt t="28877" x="4527550" y="2012950"/>
          <p14:tracePt t="28884" x="4508500" y="2019300"/>
          <p14:tracePt t="28891" x="4495800" y="2019300"/>
          <p14:tracePt t="28898" x="4489450" y="2019300"/>
          <p14:tracePt t="28904" x="4483100" y="2025650"/>
          <p14:tracePt t="29058" x="4476750" y="2025650"/>
          <p14:tracePt t="29063" x="4470400" y="2025650"/>
          <p14:tracePt t="29064" x="4464050" y="2025650"/>
          <p14:tracePt t="29071" x="4445000" y="2025650"/>
          <p14:tracePt t="29078" x="4425950" y="2025650"/>
          <p14:tracePt t="29085" x="4394200" y="2025650"/>
          <p14:tracePt t="29092" x="4362450" y="2025650"/>
          <p14:tracePt t="29099" x="4324350" y="2025650"/>
          <p14:tracePt t="29106" x="4286250" y="2019300"/>
          <p14:tracePt t="29113" x="4248150" y="2019300"/>
          <p14:tracePt t="29120" x="4210050" y="2019300"/>
          <p14:tracePt t="29127" x="4184650" y="2019300"/>
          <p14:tracePt t="29134" x="4165600" y="2019300"/>
          <p14:tracePt t="29141" x="4146550" y="2019300"/>
          <p14:tracePt t="29196" x="4152900" y="2019300"/>
          <p14:tracePt t="29197" x="4159250" y="2019300"/>
          <p14:tracePt t="29203" x="4178300" y="2019300"/>
          <p14:tracePt t="29210" x="4210050" y="2019300"/>
          <p14:tracePt t="29217" x="4248150" y="2019300"/>
          <p14:tracePt t="29224" x="4298950" y="2019300"/>
          <p14:tracePt t="29231" x="4362450" y="2019300"/>
          <p14:tracePt t="29238" x="4445000" y="2019300"/>
          <p14:tracePt t="29245" x="4540250" y="2019300"/>
          <p14:tracePt t="29252" x="4648200" y="2019300"/>
          <p14:tracePt t="29259" x="4775200" y="2019300"/>
          <p14:tracePt t="29266" x="4921250" y="2025650"/>
          <p14:tracePt t="29273" x="5067300" y="2032000"/>
          <p14:tracePt t="29280" x="5194300" y="2038350"/>
          <p14:tracePt t="29286" x="5340350" y="2038350"/>
          <p14:tracePt t="29293" x="5480050" y="2038350"/>
          <p14:tracePt t="29300" x="5600700" y="2038350"/>
          <p14:tracePt t="29307" x="5695950" y="2038350"/>
          <p14:tracePt t="29314" x="5778500" y="2038350"/>
          <p14:tracePt t="29321" x="5835650" y="2038350"/>
          <p14:tracePt t="29328" x="5880100" y="2032000"/>
          <p14:tracePt t="29335" x="5911850" y="2032000"/>
          <p14:tracePt t="29342" x="5930900" y="2032000"/>
          <p14:tracePt t="29349" x="5937250" y="2032000"/>
          <p14:tracePt t="29356" x="5943600" y="2032000"/>
          <p14:tracePt t="29363" x="5949950" y="2032000"/>
          <p14:tracePt t="29398" x="5956300" y="2032000"/>
          <p14:tracePt t="29428" x="5962650" y="2032000"/>
          <p14:tracePt t="29432" x="5969000" y="2032000"/>
          <p14:tracePt t="29435" x="5975350" y="2032000"/>
          <p14:tracePt t="29439" x="5988050" y="2032000"/>
          <p14:tracePt t="29446" x="6032500" y="2032000"/>
          <p14:tracePt t="29453" x="6083300" y="2044700"/>
          <p14:tracePt t="29460" x="6140450" y="2051050"/>
          <p14:tracePt t="29467" x="6203950" y="2063750"/>
          <p14:tracePt t="29474" x="6273800" y="2070100"/>
          <p14:tracePt t="29481" x="6343650" y="2076450"/>
          <p14:tracePt t="29488" x="6400800" y="2082800"/>
          <p14:tracePt t="29495" x="6451600" y="2082800"/>
          <p14:tracePt t="29502" x="6489700" y="2089150"/>
          <p14:tracePt t="29509" x="6521450" y="2089150"/>
          <p14:tracePt t="29516" x="6540500" y="2089150"/>
          <p14:tracePt t="29523" x="6546850" y="2089150"/>
          <p14:tracePt t="29530" x="6553200" y="2089150"/>
          <p14:tracePt t="30053" x="6559550" y="2089150"/>
          <p14:tracePt t="30087" x="6553200" y="2089150"/>
          <p14:tracePt t="30089" x="6546850" y="2082800"/>
          <p14:tracePt t="30092" x="6540500" y="2082800"/>
          <p14:tracePt t="30099" x="6521450" y="2082800"/>
          <p14:tracePt t="30106" x="6489700" y="2082800"/>
          <p14:tracePt t="30113" x="6464300" y="2076450"/>
          <p14:tracePt t="30120" x="6438900" y="2076450"/>
          <p14:tracePt t="30127" x="6413500" y="2076450"/>
          <p14:tracePt t="30134" x="6388100" y="2076450"/>
          <p14:tracePt t="30141" x="6362700" y="2076450"/>
          <p14:tracePt t="30148" x="6330950" y="2076450"/>
          <p14:tracePt t="30155" x="6299200" y="2076450"/>
          <p14:tracePt t="30161" x="6267450" y="2076450"/>
          <p14:tracePt t="30168" x="6223000" y="2070100"/>
          <p14:tracePt t="30175" x="6184900" y="2070100"/>
          <p14:tracePt t="30182" x="6134100" y="2070100"/>
          <p14:tracePt t="30189" x="6089650" y="2063750"/>
          <p14:tracePt t="30196" x="6045200" y="2063750"/>
          <p14:tracePt t="30203" x="6007100" y="2063750"/>
          <p14:tracePt t="30210" x="5969000" y="2063750"/>
          <p14:tracePt t="30217" x="5930900" y="2063750"/>
          <p14:tracePt t="30224" x="5899150" y="2063750"/>
          <p14:tracePt t="30231" x="5873750" y="2063750"/>
          <p14:tracePt t="30238" x="5848350" y="2063750"/>
          <p14:tracePt t="30245" x="5829300" y="2063750"/>
          <p14:tracePt t="30252" x="5797550" y="2063750"/>
          <p14:tracePt t="30259" x="5772150" y="2063750"/>
          <p14:tracePt t="30266" x="5740400" y="2070100"/>
          <p14:tracePt t="30273" x="5715000" y="2070100"/>
          <p14:tracePt t="30280" x="5676900" y="2076450"/>
          <p14:tracePt t="30287" x="5645150" y="2082800"/>
          <p14:tracePt t="30293" x="5607050" y="2082800"/>
          <p14:tracePt t="30300" x="5562600" y="2095500"/>
          <p14:tracePt t="30307" x="5530850" y="2095500"/>
          <p14:tracePt t="30314" x="5499100" y="2101850"/>
          <p14:tracePt t="30321" x="5467350" y="2108200"/>
          <p14:tracePt t="30328" x="5441950" y="2120900"/>
          <p14:tracePt t="30335" x="5429250" y="2120900"/>
          <p14:tracePt t="30342" x="5410200" y="2127250"/>
          <p14:tracePt t="30543" x="5403850" y="2127250"/>
          <p14:tracePt t="30553" x="5397500" y="2127250"/>
          <p14:tracePt t="30554" x="5391150" y="2133600"/>
          <p14:tracePt t="30557" x="5384800" y="2133600"/>
          <p14:tracePt t="30564" x="5346700" y="2146300"/>
          <p14:tracePt t="30571" x="5289550" y="2159000"/>
          <p14:tracePt t="30578" x="5219700" y="2171700"/>
          <p14:tracePt t="30585" x="5137150" y="2184400"/>
          <p14:tracePt t="30592" x="5041900" y="2197100"/>
          <p14:tracePt t="30599" x="4933950" y="2216150"/>
          <p14:tracePt t="30606" x="4813300" y="2228850"/>
          <p14:tracePt t="30613" x="4660900" y="2241550"/>
          <p14:tracePt t="30620" x="4514850" y="2241550"/>
          <p14:tracePt t="30627" x="4362450" y="2247900"/>
          <p14:tracePt t="30634" x="4203700" y="2254250"/>
          <p14:tracePt t="30641" x="4025900" y="2254250"/>
          <p14:tracePt t="30648" x="3886200" y="2254250"/>
          <p14:tracePt t="30655" x="3733800" y="2254250"/>
          <p14:tracePt t="30655" x="3702050" y="2247900"/>
          <p14:tracePt t="30661" x="3581400" y="2247900"/>
          <p14:tracePt t="30668" x="3435350" y="2241550"/>
          <p14:tracePt t="30675" x="3308350" y="2228850"/>
          <p14:tracePt t="30682" x="3200400" y="2222500"/>
          <p14:tracePt t="30689" x="3105150" y="2216150"/>
          <p14:tracePt t="30696" x="3028950" y="2209800"/>
          <p14:tracePt t="30703" x="2965450" y="2197100"/>
          <p14:tracePt t="30710" x="2914650" y="2190750"/>
          <p14:tracePt t="30717" x="2882900" y="2184400"/>
          <p14:tracePt t="30724" x="2870200" y="2184400"/>
          <p14:tracePt t="30732" x="2863850" y="2184400"/>
          <p14:tracePt t="30843" x="2857500" y="2184400"/>
          <p14:tracePt t="30849" x="2857500" y="2178050"/>
          <p14:tracePt t="30850" x="2851150" y="2178050"/>
          <p14:tracePt t="30872" x="2844800" y="2178050"/>
          <p14:tracePt t="30888" x="2844800" y="2171700"/>
          <p14:tracePt t="30892" x="2851150" y="2171700"/>
          <p14:tracePt t="30893" x="2857500" y="2171700"/>
          <p14:tracePt t="30898" x="2863850" y="2171700"/>
          <p14:tracePt t="30905" x="2876550" y="2171700"/>
          <p14:tracePt t="30911" x="2901950" y="2165350"/>
          <p14:tracePt t="30919" x="2933700" y="2159000"/>
          <p14:tracePt t="30925" x="2978150" y="2152650"/>
          <p14:tracePt t="30932" x="3028950" y="2146300"/>
          <p14:tracePt t="30939" x="3092450" y="2139950"/>
          <p14:tracePt t="30946" x="3168650" y="2133600"/>
          <p14:tracePt t="30953" x="3257550" y="2127250"/>
          <p14:tracePt t="30960" x="3359150" y="2114550"/>
          <p14:tracePt t="30967" x="3473450" y="2114550"/>
          <p14:tracePt t="30974" x="3600450" y="2095500"/>
          <p14:tracePt t="30981" x="3733800" y="2089150"/>
          <p14:tracePt t="30988" x="3873500" y="2076450"/>
          <p14:tracePt t="30995" x="4000500" y="2070100"/>
          <p14:tracePt t="31002" x="4127500" y="2057400"/>
          <p14:tracePt t="31009" x="4254500" y="2051050"/>
          <p14:tracePt t="31016" x="4362450" y="2044700"/>
          <p14:tracePt t="31023" x="4451350" y="2038350"/>
          <p14:tracePt t="31030" x="4533900" y="2032000"/>
          <p14:tracePt t="31037" x="4616450" y="2025650"/>
          <p14:tracePt t="31044" x="4673600" y="2019300"/>
          <p14:tracePt t="31050" x="4718050" y="2012950"/>
          <p14:tracePt t="31057" x="4743450" y="2012950"/>
          <p14:tracePt t="31064" x="4762500" y="2012950"/>
          <p14:tracePt t="31072" x="4768850" y="2012950"/>
          <p14:tracePt t="31085" x="4768850" y="2006600"/>
          <p14:tracePt t="31216" x="4768850" y="2000250"/>
          <p14:tracePt t="31328" x="4775200" y="2000250"/>
          <p14:tracePt t="31375" x="4781550" y="2000250"/>
          <p14:tracePt t="31391" x="4787900" y="2000250"/>
          <p14:tracePt t="31404" x="4787900" y="2006600"/>
          <p14:tracePt t="31424" x="4781550" y="2006600"/>
          <p14:tracePt t="31428" x="4775200" y="2006600"/>
          <p14:tracePt t="31431" x="4768850" y="2006600"/>
          <p14:tracePt t="31433" x="4762500" y="2006600"/>
          <p14:tracePt t="31439" x="4743450" y="2012950"/>
          <p14:tracePt t="31446" x="4705350" y="2012950"/>
          <p14:tracePt t="31453" x="4667250" y="2012950"/>
          <p14:tracePt t="31460" x="4629150" y="2019300"/>
          <p14:tracePt t="31467" x="4591050" y="2019300"/>
          <p14:tracePt t="31474" x="4540250" y="2025650"/>
          <p14:tracePt t="31481" x="4489450" y="2038350"/>
          <p14:tracePt t="31488" x="4432300" y="2038350"/>
          <p14:tracePt t="31495" x="4375150" y="2044700"/>
          <p14:tracePt t="31502" x="4318000" y="2057400"/>
          <p14:tracePt t="31509" x="4254500" y="2057400"/>
          <p14:tracePt t="31516" x="4197350" y="2070100"/>
          <p14:tracePt t="31523" x="4152900" y="2070100"/>
          <p14:tracePt t="31529" x="4108450" y="2076450"/>
          <p14:tracePt t="31537" x="4064000" y="2076450"/>
          <p14:tracePt t="31543" x="4038600" y="2076450"/>
          <p14:tracePt t="31550" x="4013200" y="2082800"/>
          <p14:tracePt t="31557" x="4006850" y="2082800"/>
          <p14:tracePt t="31644" x="4000500" y="2082800"/>
          <p14:tracePt t="31657" x="3981450" y="2082800"/>
          <p14:tracePt t="31661" x="3968750" y="2082800"/>
          <p14:tracePt t="31668" x="3937000" y="2082800"/>
          <p14:tracePt t="31675" x="3905250" y="2082800"/>
          <p14:tracePt t="31682" x="3854450" y="2076450"/>
          <p14:tracePt t="31689" x="3803650" y="2070100"/>
          <p14:tracePt t="31696" x="3752850" y="2063750"/>
          <p14:tracePt t="31703" x="3702050" y="2063750"/>
          <p14:tracePt t="31710" x="3644900" y="2051050"/>
          <p14:tracePt t="31717" x="3587750" y="2051050"/>
          <p14:tracePt t="31724" x="3536950" y="2051050"/>
          <p14:tracePt t="31731" x="3492500" y="2044700"/>
          <p14:tracePt t="31738" x="3460750" y="2044700"/>
          <p14:tracePt t="31745" x="3429000" y="2038350"/>
          <p14:tracePt t="31752" x="3403600" y="2038350"/>
          <p14:tracePt t="31759" x="3384550" y="2038350"/>
          <p14:tracePt t="31766" x="3371850" y="2038350"/>
          <p14:tracePt t="31773" x="3365500" y="2038350"/>
          <p14:tracePt t="31780" x="3359150" y="2038350"/>
          <p14:tracePt t="32108" x="3352800" y="2038350"/>
          <p14:tracePt t="32268" x="3352800" y="2044700"/>
          <p14:tracePt t="32270" x="3346450" y="2044700"/>
          <p14:tracePt t="32283" x="3346450" y="2051050"/>
          <p14:tracePt t="32298" x="3346450" y="2057400"/>
          <p14:tracePt t="32310" x="3346450" y="2063750"/>
          <p14:tracePt t="32319" x="3346450" y="2070100"/>
          <p14:tracePt t="32341" x="3346450" y="2076450"/>
          <p14:tracePt t="32606" x="3352800" y="2076450"/>
          <p14:tracePt t="32613" x="3359150" y="2076450"/>
          <p14:tracePt t="32621" x="3365500" y="2076450"/>
          <p14:tracePt t="32622" x="3365500" y="2082800"/>
          <p14:tracePt t="32635" x="3371850" y="2082800"/>
          <p14:tracePt t="32645" x="3378200" y="2089150"/>
          <p14:tracePt t="32651" x="3384550" y="2089150"/>
          <p14:tracePt t="32655" x="3384550" y="2095500"/>
          <p14:tracePt t="32666" x="3390900" y="2095500"/>
          <p14:tracePt t="32679" x="3397250" y="2095500"/>
          <p14:tracePt t="32681" x="3397250" y="2101850"/>
          <p14:tracePt t="32700" x="3403600" y="2101850"/>
          <p14:tracePt t="32706" x="3409950" y="2101850"/>
          <p14:tracePt t="32721" x="3409950" y="2108200"/>
          <p14:tracePt t="32731" x="3416300" y="2108200"/>
          <p14:tracePt t="32736" x="3416300" y="2114550"/>
          <p14:tracePt t="32738" x="3422650" y="2114550"/>
          <p14:tracePt t="32745" x="3429000" y="2120900"/>
          <p14:tracePt t="32752" x="3441700" y="2127250"/>
          <p14:tracePt t="32759" x="3448050" y="2133600"/>
          <p14:tracePt t="32766" x="3467100" y="2139950"/>
          <p14:tracePt t="32773" x="3473450" y="2146300"/>
          <p14:tracePt t="32780" x="3486150" y="2146300"/>
          <p14:tracePt t="32787" x="3492500" y="2152650"/>
          <p14:tracePt t="32793" x="3498850" y="2152650"/>
          <p14:tracePt t="32800" x="3511550" y="2159000"/>
          <p14:tracePt t="32994" x="3517900" y="2159000"/>
          <p14:tracePt t="32999" x="3524250" y="2159000"/>
          <p14:tracePt t="33003" x="3530600" y="2159000"/>
          <p14:tracePt t="33005" x="3536950" y="2159000"/>
          <p14:tracePt t="33009" x="3549650" y="2159000"/>
          <p14:tracePt t="33016" x="3575050" y="2159000"/>
          <p14:tracePt t="33023" x="3613150" y="2159000"/>
          <p14:tracePt t="33030" x="3644900" y="2152650"/>
          <p14:tracePt t="33037" x="3695700" y="2146300"/>
          <p14:tracePt t="33043" x="3765550" y="2146300"/>
          <p14:tracePt t="33050" x="3841750" y="2139950"/>
          <p14:tracePt t="33057" x="3917950" y="2133600"/>
          <p14:tracePt t="33064" x="4000500" y="2133600"/>
          <p14:tracePt t="33071" x="4095750" y="2133600"/>
          <p14:tracePt t="33078" x="4191000" y="2133600"/>
          <p14:tracePt t="33085" x="4298950" y="2133600"/>
          <p14:tracePt t="33092" x="4406900" y="2133600"/>
          <p14:tracePt t="33099" x="4514850" y="2133600"/>
          <p14:tracePt t="33106" x="4629150" y="2133600"/>
          <p14:tracePt t="33113" x="4743450" y="2139950"/>
          <p14:tracePt t="33120" x="4870450" y="2139950"/>
          <p14:tracePt t="33127" x="5003800" y="2146300"/>
          <p14:tracePt t="33134" x="5137150" y="2159000"/>
          <p14:tracePt t="33141" x="5276850" y="2159000"/>
          <p14:tracePt t="33148" x="5378450" y="2159000"/>
          <p14:tracePt t="33155" x="5505450" y="2165350"/>
          <p14:tracePt t="33162" x="5619750" y="2165350"/>
          <p14:tracePt t="33168" x="5734050" y="2165350"/>
          <p14:tracePt t="33175" x="5835650" y="2165350"/>
          <p14:tracePt t="33182" x="5937250" y="2165350"/>
          <p14:tracePt t="33189" x="6032500" y="2171700"/>
          <p14:tracePt t="33196" x="6121400" y="2171700"/>
          <p14:tracePt t="33203" x="6203950" y="2171700"/>
          <p14:tracePt t="33210" x="6273800" y="2178050"/>
          <p14:tracePt t="33217" x="6343650" y="2178050"/>
          <p14:tracePt t="33224" x="6400800" y="2178050"/>
          <p14:tracePt t="33231" x="6451600" y="2178050"/>
          <p14:tracePt t="33238" x="6496050" y="2178050"/>
          <p14:tracePt t="33245" x="6527800" y="2178050"/>
          <p14:tracePt t="33252" x="6553200" y="2178050"/>
          <p14:tracePt t="33259" x="6572250" y="2178050"/>
          <p14:tracePt t="33266" x="6578600" y="2178050"/>
          <p14:tracePt t="33273" x="6584950" y="2178050"/>
          <p14:tracePt t="35864" x="6578600" y="2178050"/>
          <p14:tracePt t="37218" x="6572250" y="2178050"/>
          <p14:tracePt t="37231" x="6565900" y="2178050"/>
          <p14:tracePt t="37243" x="6565900" y="2171700"/>
          <p14:tracePt t="37261" x="6559550" y="2171700"/>
          <p14:tracePt t="37275" x="6559550" y="2165350"/>
          <p14:tracePt t="37279" x="6553200" y="2165350"/>
          <p14:tracePt t="37286" x="6553200" y="2159000"/>
          <p14:tracePt t="37297" x="6553200" y="2152650"/>
          <p14:tracePt t="37302" x="6553200" y="2146300"/>
          <p14:tracePt t="37307" x="6553200" y="2139950"/>
          <p14:tracePt t="37309" x="6553200" y="2133600"/>
          <p14:tracePt t="37314" x="6553200" y="2127250"/>
          <p14:tracePt t="37321" x="6553200" y="2120900"/>
          <p14:tracePt t="37328" x="6553200" y="2108200"/>
          <p14:tracePt t="37335" x="6553200" y="2101850"/>
          <p14:tracePt t="37342" x="6559550" y="2101850"/>
          <p14:tracePt t="37349" x="6559550" y="2095500"/>
          <p14:tracePt t="37363" x="6559550" y="2089150"/>
          <p14:tracePt t="37370" x="6559550" y="2082800"/>
          <p14:tracePt t="43382" x="6565900" y="2082800"/>
          <p14:tracePt t="43389" x="6572250" y="2082800"/>
          <p14:tracePt t="43472" x="6578600" y="2082800"/>
          <p14:tracePt t="43478" x="6584950" y="2082800"/>
          <p14:tracePt t="43495" x="6591300" y="2082800"/>
          <p14:tracePt t="43527" x="6597650" y="2082800"/>
          <p14:tracePt t="43578" x="6604000" y="2082800"/>
          <p14:tracePt t="43601" x="6610350" y="2082800"/>
          <p14:tracePt t="47882" x="6616700" y="2082800"/>
          <p14:tracePt t="47887" x="6616700" y="2089150"/>
          <p14:tracePt t="47889" x="6623050" y="2089150"/>
          <p14:tracePt t="47896" x="6629400" y="2089150"/>
          <p14:tracePt t="47924" x="6635750" y="2089150"/>
          <p14:tracePt t="47940" x="6642100" y="2089150"/>
          <p14:tracePt t="47973" x="6642100" y="2095500"/>
          <p14:tracePt t="48534" x="6635750" y="2095500"/>
          <p14:tracePt t="48537" x="6629400" y="2095500"/>
          <p14:tracePt t="48544" x="6623050" y="2095500"/>
          <p14:tracePt t="48564" x="6616700" y="2095500"/>
          <p14:tracePt t="48567" x="6616700" y="2089150"/>
          <p14:tracePt t="48610" x="6610350" y="2089150"/>
          <p14:tracePt t="48620" x="6604000" y="2089150"/>
          <p14:tracePt t="48622" x="6604000" y="2082800"/>
          <p14:tracePt t="48645" x="6597650" y="2082800"/>
          <p14:tracePt t="48666" x="6591300" y="2082800"/>
          <p14:tracePt t="48808" x="6584950" y="2082800"/>
          <p14:tracePt t="48958" x="6578600" y="2082800"/>
          <p14:tracePt t="49200" x="6578600" y="2076450"/>
          <p14:tracePt t="49400" x="6572250" y="2076450"/>
          <p14:tracePt t="49410" x="6565900" y="2076450"/>
          <p14:tracePt t="49424" x="6559550" y="2076450"/>
          <p14:tracePt t="49434" x="6553200" y="2076450"/>
          <p14:tracePt t="50727" x="6559550" y="2076450"/>
          <p14:tracePt t="50747" x="6553200" y="2076450"/>
          <p14:tracePt t="50748" x="6546850" y="2076450"/>
          <p14:tracePt t="50752" x="6521450" y="2070100"/>
          <p14:tracePt t="50759" x="6445250" y="2063750"/>
          <p14:tracePt t="50766" x="6350000" y="2063750"/>
          <p14:tracePt t="50773" x="6242050" y="2063750"/>
          <p14:tracePt t="50780" x="6121400" y="2063750"/>
          <p14:tracePt t="50787" x="5988050" y="2063750"/>
          <p14:tracePt t="50794" x="5861050" y="2063750"/>
          <p14:tracePt t="50800" x="5708650" y="2063750"/>
          <p14:tracePt t="50807" x="5524500" y="2063750"/>
          <p14:tracePt t="50814" x="5314950" y="2070100"/>
          <p14:tracePt t="50821" x="5080000" y="2082800"/>
          <p14:tracePt t="50828" x="4826000" y="2095500"/>
          <p14:tracePt t="50835" x="4578350" y="2114550"/>
          <p14:tracePt t="50842" x="4337050" y="2120900"/>
          <p14:tracePt t="50849" x="4108450" y="2139950"/>
          <p14:tracePt t="50856" x="3905250" y="2152650"/>
          <p14:tracePt t="50863" x="3733800" y="2171700"/>
          <p14:tracePt t="50870" x="3587750" y="2178050"/>
          <p14:tracePt t="50877" x="3467100" y="2190750"/>
          <p14:tracePt t="50884" x="3378200" y="2197100"/>
          <p14:tracePt t="50891" x="3314700" y="2203450"/>
          <p14:tracePt t="50898" x="3276600" y="2209800"/>
          <p14:tracePt t="50905" x="3257550" y="2209800"/>
          <p14:tracePt t="51056" x="3263900" y="2209800"/>
          <p14:tracePt t="51059" x="3270250" y="2209800"/>
          <p14:tracePt t="51061" x="3276600" y="2209800"/>
          <p14:tracePt t="51064" x="3289300" y="2209800"/>
          <p14:tracePt t="51071" x="3314700" y="2203450"/>
          <p14:tracePt t="51078" x="3352800" y="2190750"/>
          <p14:tracePt t="51085" x="3384550" y="2184400"/>
          <p14:tracePt t="51092" x="3429000" y="2171700"/>
          <p14:tracePt t="51099" x="3479800" y="2159000"/>
          <p14:tracePt t="51106" x="3549650" y="2133600"/>
          <p14:tracePt t="51113" x="3625850" y="2108200"/>
          <p14:tracePt t="51120" x="3714750" y="2076450"/>
          <p14:tracePt t="51127" x="3790950" y="2051050"/>
          <p14:tracePt t="51134" x="3854450" y="2019300"/>
          <p14:tracePt t="51141" x="3898900" y="2006600"/>
          <p14:tracePt t="51148" x="3930650" y="1993900"/>
          <p14:tracePt t="51155" x="3949700" y="1987550"/>
          <p14:tracePt t="51162" x="3956050" y="1981200"/>
          <p14:tracePt t="51219" x="3956050" y="1974850"/>
          <p14:tracePt t="51660" x="3949700" y="1974850"/>
          <p14:tracePt t="51663" x="3943350" y="1974850"/>
          <p14:tracePt t="51667" x="3937000" y="1968500"/>
          <p14:tracePt t="51670" x="3930650" y="1968500"/>
          <p14:tracePt t="51675" x="3917950" y="1968500"/>
          <p14:tracePt t="51682" x="3905250" y="1968500"/>
          <p14:tracePt t="51689" x="3886200" y="1968500"/>
          <p14:tracePt t="51697" x="3879850" y="1968500"/>
          <p14:tracePt t="51703" x="3867150" y="1968500"/>
          <p14:tracePt t="51710" x="3848100" y="1962150"/>
          <p14:tracePt t="51717" x="3829050" y="1962150"/>
          <p14:tracePt t="51724" x="3810000" y="1962150"/>
          <p14:tracePt t="51731" x="3797300" y="1962150"/>
          <p14:tracePt t="51738" x="3784600" y="1962150"/>
          <p14:tracePt t="51745" x="3765550" y="1955800"/>
          <p14:tracePt t="51752" x="3752850" y="1955800"/>
          <p14:tracePt t="51759" x="3733800" y="1955800"/>
          <p14:tracePt t="51766" x="3727450" y="1949450"/>
          <p14:tracePt t="51773" x="3714750" y="1949450"/>
          <p14:tracePt t="51780" x="3708400" y="1943100"/>
          <p14:tracePt t="51787" x="3702050" y="1943100"/>
          <p14:tracePt t="51794" x="3695700" y="1943100"/>
          <p14:tracePt t="52243" x="3683000" y="1949450"/>
          <p14:tracePt t="52245" x="3676650" y="1955800"/>
          <p14:tracePt t="52247" x="3663950" y="1955800"/>
          <p14:tracePt t="52252" x="3625850" y="1981200"/>
          <p14:tracePt t="52259" x="3524250" y="2019300"/>
          <p14:tracePt t="52266" x="3397250" y="2063750"/>
          <p14:tracePt t="52273" x="3244850" y="2120900"/>
          <p14:tracePt t="52280" x="3086100" y="2165350"/>
          <p14:tracePt t="52287" x="2933700" y="2209800"/>
          <p14:tracePt t="52294" x="2755900" y="2260600"/>
          <p14:tracePt t="52300" x="2584450" y="2311400"/>
          <p14:tracePt t="52307" x="2425700" y="2368550"/>
          <p14:tracePt t="52314" x="2266950" y="2419350"/>
          <p14:tracePt t="52321" x="2133600" y="2470150"/>
          <p14:tracePt t="52328" x="2019300" y="2508250"/>
          <p14:tracePt t="52335" x="1924050" y="2540000"/>
          <p14:tracePt t="52342" x="1847850" y="2565400"/>
          <p14:tracePt t="52349" x="1784350" y="2590800"/>
          <p14:tracePt t="52356" x="1746250" y="2609850"/>
          <p14:tracePt t="52363" x="1720850" y="2616200"/>
          <p14:tracePt t="52370" x="1701800" y="2622550"/>
          <p14:tracePt t="52377" x="1695450" y="2622550"/>
          <p14:tracePt t="52535" x="1701800" y="2622550"/>
          <p14:tracePt t="52536" x="1708150" y="2622550"/>
          <p14:tracePt t="52539" x="1714500" y="2622550"/>
          <p14:tracePt t="52544" x="1727200" y="2616200"/>
          <p14:tracePt t="52551" x="1746250" y="2609850"/>
          <p14:tracePt t="52557" x="1771650" y="2603500"/>
          <p14:tracePt t="52564" x="1797050" y="2597150"/>
          <p14:tracePt t="52571" x="1828800" y="2590800"/>
          <p14:tracePt t="52578" x="1860550" y="2578100"/>
          <p14:tracePt t="52585" x="1905000" y="2571750"/>
          <p14:tracePt t="52592" x="1949450" y="2565400"/>
          <p14:tracePt t="52599" x="2006600" y="2552700"/>
          <p14:tracePt t="52606" x="2076450" y="2546350"/>
          <p14:tracePt t="52613" x="2152650" y="2533650"/>
          <p14:tracePt t="52620" x="2228850" y="2520950"/>
          <p14:tracePt t="52627" x="2305050" y="2514600"/>
          <p14:tracePt t="52634" x="2381250" y="2508250"/>
          <p14:tracePt t="52635" x="2387600" y="2508250"/>
          <p14:tracePt t="52641" x="2451100" y="2495550"/>
          <p14:tracePt t="52648" x="2533650" y="2489200"/>
          <p14:tracePt t="52655" x="2609850" y="2482850"/>
          <p14:tracePt t="52662" x="2679700" y="2470150"/>
          <p14:tracePt t="52669" x="2755900" y="2463800"/>
          <p14:tracePt t="52675" x="2819400" y="2457450"/>
          <p14:tracePt t="52682" x="2889250" y="2451100"/>
          <p14:tracePt t="52689" x="2959100" y="2451100"/>
          <p14:tracePt t="52696" x="3028950" y="2444750"/>
          <p14:tracePt t="52703" x="3098800" y="2444750"/>
          <p14:tracePt t="52710" x="3168650" y="2438400"/>
          <p14:tracePt t="52717" x="3232150" y="2438400"/>
          <p14:tracePt t="52724" x="3295650" y="2438400"/>
          <p14:tracePt t="52731" x="3359150" y="2438400"/>
          <p14:tracePt t="52738" x="3429000" y="2438400"/>
          <p14:tracePt t="52745" x="3479800" y="2438400"/>
          <p14:tracePt t="52752" x="3536950" y="2438400"/>
          <p14:tracePt t="52759" x="3587750" y="2438400"/>
          <p14:tracePt t="52766" x="3625850" y="2438400"/>
          <p14:tracePt t="52773" x="3651250" y="2438400"/>
          <p14:tracePt t="52780" x="3676650" y="2438400"/>
          <p14:tracePt t="52787" x="3702050" y="2438400"/>
          <p14:tracePt t="52794" x="3721100" y="2432050"/>
          <p14:tracePt t="52800" x="3746500" y="2432050"/>
          <p14:tracePt t="52807" x="3765550" y="2425700"/>
          <p14:tracePt t="52814" x="3784600" y="2425700"/>
          <p14:tracePt t="52821" x="3810000" y="2419350"/>
          <p14:tracePt t="52828" x="3835400" y="2413000"/>
          <p14:tracePt t="52835" x="3867150" y="2413000"/>
          <p14:tracePt t="52842" x="3898900" y="2406650"/>
          <p14:tracePt t="52849" x="3937000" y="2400300"/>
          <p14:tracePt t="52856" x="3975100" y="2393950"/>
          <p14:tracePt t="52863" x="4032250" y="2381250"/>
          <p14:tracePt t="52870" x="4083050" y="2374900"/>
          <p14:tracePt t="52877" x="4133850" y="2368550"/>
          <p14:tracePt t="52884" x="4191000" y="2355850"/>
          <p14:tracePt t="52891" x="4248150" y="2349500"/>
          <p14:tracePt t="52898" x="4298950" y="2349500"/>
          <p14:tracePt t="52905" x="4349750" y="2336800"/>
          <p14:tracePt t="52912" x="4387850" y="2336800"/>
          <p14:tracePt t="52919" x="4445000" y="2324100"/>
          <p14:tracePt t="52926" x="4483100" y="2317750"/>
          <p14:tracePt t="52932" x="4521200" y="2311400"/>
          <p14:tracePt t="52939" x="4559300" y="2305050"/>
          <p14:tracePt t="52946" x="4591050" y="2305050"/>
          <p14:tracePt t="52953" x="4622800" y="2298700"/>
          <p14:tracePt t="52960" x="4648200" y="2298700"/>
          <p14:tracePt t="52967" x="4673600" y="2298700"/>
          <p14:tracePt t="52974" x="4699000" y="2298700"/>
          <p14:tracePt t="52981" x="4730750" y="2298700"/>
          <p14:tracePt t="52988" x="4768850" y="2298700"/>
          <p14:tracePt t="52995" x="4813300" y="2298700"/>
          <p14:tracePt t="53002" x="4857750" y="2298700"/>
          <p14:tracePt t="53009" x="4908550" y="2298700"/>
          <p14:tracePt t="53016" x="4953000" y="2298700"/>
          <p14:tracePt t="53023" x="5003800" y="2298700"/>
          <p14:tracePt t="53030" x="5048250" y="2305050"/>
          <p14:tracePt t="53037" x="5086350" y="2305050"/>
          <p14:tracePt t="53043" x="5124450" y="2305050"/>
          <p14:tracePt t="53051" x="5156200" y="2305050"/>
          <p14:tracePt t="53058" x="5194300" y="2311400"/>
          <p14:tracePt t="53064" x="5219700" y="2311400"/>
          <p14:tracePt t="53071" x="5245100" y="2311400"/>
          <p14:tracePt t="53078" x="5276850" y="2311400"/>
          <p14:tracePt t="53085" x="5308600" y="2317750"/>
          <p14:tracePt t="53092" x="5334000" y="2317750"/>
          <p14:tracePt t="53099" x="5365750" y="2324100"/>
          <p14:tracePt t="53106" x="5397500" y="2330450"/>
          <p14:tracePt t="53113" x="5429250" y="2336800"/>
          <p14:tracePt t="53120" x="5467350" y="2343150"/>
          <p14:tracePt t="53127" x="5505450" y="2349500"/>
          <p14:tracePt t="53134" x="5543550" y="2355850"/>
          <p14:tracePt t="53141" x="5581650" y="2355850"/>
          <p14:tracePt t="53148" x="5613400" y="2362200"/>
          <p14:tracePt t="53155" x="5638800" y="2362200"/>
          <p14:tracePt t="53162" x="5664200" y="2368550"/>
          <p14:tracePt t="53169" x="5676900" y="2368550"/>
          <p14:tracePt t="53176" x="5683250" y="2368550"/>
          <p14:tracePt t="53660" x="5676900" y="2368550"/>
          <p14:tracePt t="53660" x="5670550" y="2362200"/>
          <p14:tracePt t="53663" x="5664200" y="2362200"/>
          <p14:tracePt t="53669" x="5645150" y="2362200"/>
          <p14:tracePt t="53676" x="5619750" y="2349500"/>
          <p14:tracePt t="53682" x="5588000" y="2349500"/>
          <p14:tracePt t="53689" x="5549900" y="2343150"/>
          <p14:tracePt t="53696" x="5511800" y="2343150"/>
          <p14:tracePt t="53703" x="5467350" y="2336800"/>
          <p14:tracePt t="53710" x="5429250" y="2336800"/>
          <p14:tracePt t="53717" x="5384800" y="2336800"/>
          <p14:tracePt t="53724" x="5340350" y="2336800"/>
          <p14:tracePt t="53731" x="5295900" y="2336800"/>
          <p14:tracePt t="53738" x="5245100" y="2336800"/>
          <p14:tracePt t="53745" x="5181600" y="2336800"/>
          <p14:tracePt t="53752" x="5118100" y="2336800"/>
          <p14:tracePt t="53759" x="5054600" y="2336800"/>
          <p14:tracePt t="53766" x="4972050" y="2336800"/>
          <p14:tracePt t="53773" x="4895850" y="2336800"/>
          <p14:tracePt t="53780" x="4813300" y="2336800"/>
          <p14:tracePt t="53787" x="4737100" y="2336800"/>
          <p14:tracePt t="53793" x="4667250" y="2336800"/>
          <p14:tracePt t="53801" x="4591050" y="2336800"/>
          <p14:tracePt t="53807" x="4521200" y="2336800"/>
          <p14:tracePt t="53814" x="4451350" y="2336800"/>
          <p14:tracePt t="53821" x="4381500" y="2343150"/>
          <p14:tracePt t="53828" x="4318000" y="2343150"/>
          <p14:tracePt t="53835" x="4248150" y="2349500"/>
          <p14:tracePt t="53842" x="4178300" y="2349500"/>
          <p14:tracePt t="53849" x="4121150" y="2349500"/>
          <p14:tracePt t="53856" x="4064000" y="2349500"/>
          <p14:tracePt t="53863" x="4006850" y="2349500"/>
          <p14:tracePt t="53870" x="3956050" y="2349500"/>
          <p14:tracePt t="53877" x="3917950" y="2343150"/>
          <p14:tracePt t="53884" x="3879850" y="2343150"/>
          <p14:tracePt t="53891" x="3841750" y="2336800"/>
          <p14:tracePt t="53898" x="3810000" y="2336800"/>
          <p14:tracePt t="53905" x="3778250" y="2336800"/>
          <p14:tracePt t="53912" x="3752850" y="2336800"/>
          <p14:tracePt t="53919" x="3727450" y="2330450"/>
          <p14:tracePt t="53925" x="3702050" y="2330450"/>
          <p14:tracePt t="53932" x="3670300" y="2330450"/>
          <p14:tracePt t="53939" x="3644900" y="2330450"/>
          <p14:tracePt t="53947" x="3619500" y="2330450"/>
          <p14:tracePt t="53953" x="3594100" y="2330450"/>
          <p14:tracePt t="53960" x="3575050" y="2330450"/>
          <p14:tracePt t="53967" x="3549650" y="2330450"/>
          <p14:tracePt t="53974" x="3543300" y="2330450"/>
          <p14:tracePt t="53981" x="3530600" y="2330450"/>
          <p14:tracePt t="54078" x="3524250" y="2330450"/>
          <p14:tracePt t="54119" x="3517900" y="2330450"/>
          <p14:tracePt t="54133" x="3517900" y="2324100"/>
          <p14:tracePt t="54147" x="3511550" y="2324100"/>
          <p14:tracePt t="54217" x="3505200" y="2324100"/>
          <p14:tracePt t="54232" x="3498850" y="2324100"/>
          <p14:tracePt t="54256" x="3498850" y="2317750"/>
          <p14:tracePt t="54261" x="3492500" y="2317750"/>
          <p14:tracePt t="54301" x="3486150" y="2317750"/>
          <p14:tracePt t="54313" x="3486150" y="2311400"/>
          <p14:tracePt t="54334" x="3486150" y="2305050"/>
          <p14:tracePt t="54336" x="3492500" y="2305050"/>
          <p14:tracePt t="54339" x="3498850" y="2305050"/>
          <p14:tracePt t="54342" x="3511550" y="2298700"/>
          <p14:tracePt t="54349" x="3543300" y="2292350"/>
          <p14:tracePt t="54356" x="3587750" y="2286000"/>
          <p14:tracePt t="54363" x="3644900" y="2286000"/>
          <p14:tracePt t="54370" x="3708400" y="2279650"/>
          <p14:tracePt t="54377" x="3797300" y="2279650"/>
          <p14:tracePt t="54384" x="3886200" y="2279650"/>
          <p14:tracePt t="54391" x="3981450" y="2279650"/>
          <p14:tracePt t="54398" x="4089400" y="2279650"/>
          <p14:tracePt t="54405" x="4191000" y="2279650"/>
          <p14:tracePt t="54412" x="4298950" y="2279650"/>
          <p14:tracePt t="54419" x="4381500" y="2286000"/>
          <p14:tracePt t="54425" x="4476750" y="2292350"/>
          <p14:tracePt t="54432" x="4552950" y="2292350"/>
          <p14:tracePt t="54439" x="4629150" y="2298700"/>
          <p14:tracePt t="54446" x="4686300" y="2305050"/>
          <p14:tracePt t="54453" x="4737100" y="2311400"/>
          <p14:tracePt t="54460" x="4781550" y="2317750"/>
          <p14:tracePt t="54467" x="4813300" y="2317750"/>
          <p14:tracePt t="54474" x="4832350" y="2324100"/>
          <p14:tracePt t="54481" x="4845050" y="2324100"/>
          <p14:tracePt t="54488" x="4851400" y="2330450"/>
          <p14:tracePt t="54720" x="4857750" y="2330450"/>
          <p14:tracePt t="54721" x="4857750" y="2336800"/>
          <p14:tracePt t="54729" x="4857750" y="2343150"/>
          <p14:tracePt t="54731" x="4864100" y="2343150"/>
          <p14:tracePt t="54738" x="4870450" y="2349500"/>
          <p14:tracePt t="54745" x="4883150" y="2355850"/>
          <p14:tracePt t="54752" x="4889500" y="2368550"/>
          <p14:tracePt t="54759" x="4889500" y="2381250"/>
          <p14:tracePt t="55047" x="4895850" y="2381250"/>
          <p14:tracePt t="55061" x="4902200" y="2381250"/>
          <p14:tracePt t="55067" x="4902200" y="2374900"/>
          <p14:tracePt t="55069" x="4908550" y="2374900"/>
          <p14:tracePt t="55073" x="4908550" y="2368550"/>
          <p14:tracePt t="55314" x="4914900" y="2368550"/>
          <p14:tracePt t="55325" x="4921250" y="2368550"/>
          <p14:tracePt t="55329" x="4927600" y="2368550"/>
          <p14:tracePt t="55339" x="4927600" y="2362200"/>
          <p14:tracePt t="55340" x="4933950" y="2362200"/>
          <p14:tracePt t="55350" x="4940300" y="2362200"/>
          <p14:tracePt t="55353" x="4940300" y="2355850"/>
          <p14:tracePt t="55359" x="4946650" y="2355850"/>
          <p14:tracePt t="55368" x="4953000" y="2355850"/>
          <p14:tracePt t="55372" x="4959350" y="2349500"/>
          <p14:tracePt t="55384" x="4965700" y="2349500"/>
          <p14:tracePt t="55399" x="4965700" y="2343150"/>
          <p14:tracePt t="55407" x="4972050" y="2343150"/>
          <p14:tracePt t="55577" x="4978400" y="2343150"/>
          <p14:tracePt t="55616" x="4984750" y="2343150"/>
          <p14:tracePt t="55647" x="4991100" y="2343150"/>
          <p14:tracePt t="55672" x="4991100" y="2349500"/>
          <p14:tracePt t="55687" x="4997450" y="2349500"/>
          <p14:tracePt t="55688" x="4997450" y="2355850"/>
          <p14:tracePt t="55694" x="4997450" y="2362200"/>
          <p14:tracePt t="55702" x="4997450" y="2368550"/>
          <p14:tracePt t="55708" x="4997450" y="2374900"/>
          <p14:tracePt t="55713" x="4997450" y="2381250"/>
          <p14:tracePt t="55717" x="5003800" y="2387600"/>
          <p14:tracePt t="55724" x="5003800" y="2400300"/>
          <p14:tracePt t="55731" x="5010150" y="2413000"/>
          <p14:tracePt t="55738" x="5010150" y="2425700"/>
          <p14:tracePt t="55745" x="5016500" y="2444750"/>
          <p14:tracePt t="55752" x="5022850" y="2457450"/>
          <p14:tracePt t="55759" x="5029200" y="2476500"/>
          <p14:tracePt t="55766" x="5035550" y="2495550"/>
          <p14:tracePt t="55773" x="5041900" y="2508250"/>
          <p14:tracePt t="55780" x="5048250" y="2520950"/>
          <p14:tracePt t="55787" x="5054600" y="2527300"/>
          <p14:tracePt t="55801" x="5054600" y="2533650"/>
          <p14:tracePt t="55935" x="5054600" y="2527300"/>
          <p14:tracePt t="55947" x="5054600" y="2520950"/>
          <p14:tracePt t="55956" x="5054600" y="2514600"/>
          <p14:tracePt t="55960" x="5054600" y="2508250"/>
          <p14:tracePt t="55968" x="5054600" y="2501900"/>
          <p14:tracePt t="55975" x="5054600" y="2495550"/>
          <p14:tracePt t="55983" x="5054600" y="2489200"/>
          <p14:tracePt t="55986" x="5054600" y="2482850"/>
          <p14:tracePt t="55988" x="5060950" y="2482850"/>
          <p14:tracePt t="55995" x="5060950" y="2476500"/>
          <p14:tracePt t="56002" x="5067300" y="2470150"/>
          <p14:tracePt t="56009" x="5073650" y="2457450"/>
          <p14:tracePt t="56016" x="5073650" y="2451100"/>
          <p14:tracePt t="56023" x="5086350" y="2438400"/>
          <p14:tracePt t="56030" x="5086350" y="2425700"/>
          <p14:tracePt t="56037" x="5092700" y="2413000"/>
          <p14:tracePt t="56043" x="5099050" y="2406650"/>
          <p14:tracePt t="56050" x="5105400" y="2393950"/>
          <p14:tracePt t="56057" x="5111750" y="2387600"/>
          <p14:tracePt t="56064" x="5111750" y="2381250"/>
          <p14:tracePt t="56071" x="5118100" y="2374900"/>
          <p14:tracePt t="56085" x="5118100" y="2368550"/>
          <p14:tracePt t="56239" x="5124450" y="2368550"/>
          <p14:tracePt t="56272" x="5124450" y="2374900"/>
          <p14:tracePt t="56284" x="5124450" y="2381250"/>
          <p14:tracePt t="56290" x="5124450" y="2387600"/>
          <p14:tracePt t="56297" x="5124450" y="2393950"/>
          <p14:tracePt t="56305" x="5124450" y="2400300"/>
          <p14:tracePt t="56310" x="5124450" y="2406650"/>
          <p14:tracePt t="56314" x="5124450" y="2413000"/>
          <p14:tracePt t="56318" x="5124450" y="2419350"/>
          <p14:tracePt t="56322" x="5124450" y="2425700"/>
          <p14:tracePt t="56328" x="5124450" y="2438400"/>
          <p14:tracePt t="56335" x="5124450" y="2451100"/>
          <p14:tracePt t="56342" x="5124450" y="2463800"/>
          <p14:tracePt t="56349" x="5124450" y="2476500"/>
          <p14:tracePt t="56356" x="5124450" y="2495550"/>
          <p14:tracePt t="56363" x="5124450" y="2514600"/>
          <p14:tracePt t="56370" x="5124450" y="2520950"/>
          <p14:tracePt t="56377" x="5124450" y="2533650"/>
          <p14:tracePt t="56384" x="5124450" y="2546350"/>
          <p14:tracePt t="56391" x="5124450" y="2559050"/>
          <p14:tracePt t="56398" x="5124450" y="2571750"/>
          <p14:tracePt t="56405" x="5124450" y="2578100"/>
          <p14:tracePt t="56412" x="5124450" y="2584450"/>
          <p14:tracePt t="56419" x="5124450" y="2590800"/>
          <p14:tracePt t="56425" x="5124450" y="2597150"/>
          <p14:tracePt t="56432" x="5124450" y="2603500"/>
          <p14:tracePt t="56446" x="5118100" y="2609850"/>
          <p14:tracePt t="56453" x="5118100" y="2622550"/>
          <p14:tracePt t="56460" x="5118100" y="2628900"/>
          <p14:tracePt t="56467" x="5118100" y="2635250"/>
          <p14:tracePt t="56474" x="5118100" y="2647950"/>
          <p14:tracePt t="56481" x="5118100" y="2654300"/>
          <p14:tracePt t="56488" x="5118100" y="2667000"/>
          <p14:tracePt t="56495" x="5118100" y="2673350"/>
          <p14:tracePt t="56502" x="5118100" y="2686050"/>
          <p14:tracePt t="56509" x="5118100" y="2692400"/>
          <p14:tracePt t="56516" x="5118100" y="2705100"/>
          <p14:tracePt t="56523" x="5118100" y="2711450"/>
          <p14:tracePt t="56530" x="5118100" y="2724150"/>
          <p14:tracePt t="56537" x="5118100" y="2736850"/>
          <p14:tracePt t="56544" x="5118100" y="2755900"/>
          <p14:tracePt t="56550" x="5118100" y="2774950"/>
          <p14:tracePt t="56557" x="5118100" y="2794000"/>
          <p14:tracePt t="56564" x="5118100" y="2813050"/>
          <p14:tracePt t="56571" x="5124450" y="2832100"/>
          <p14:tracePt t="56578" x="5130800" y="2844800"/>
          <p14:tracePt t="56585" x="5137150" y="2863850"/>
          <p14:tracePt t="56592" x="5143500" y="2876550"/>
          <p14:tracePt t="56599" x="5143500" y="2889250"/>
          <p14:tracePt t="56606" x="5149850" y="2908300"/>
          <p14:tracePt t="56613" x="5149850" y="2921000"/>
          <p14:tracePt t="56620" x="5156200" y="2940050"/>
          <p14:tracePt t="56627" x="5156200" y="2952750"/>
          <p14:tracePt t="56634" x="5162550" y="2965450"/>
          <p14:tracePt t="56641" x="5162550" y="2971800"/>
          <p14:tracePt t="56648" x="5162550" y="2984500"/>
          <p14:tracePt t="56883" x="5168900" y="2984500"/>
          <p14:tracePt t="56886" x="5175250" y="2984500"/>
          <p14:tracePt t="56891" x="5194300" y="2978150"/>
          <p14:tracePt t="56898" x="5200650" y="2971800"/>
          <p14:tracePt t="56920" x="5207000" y="2971800"/>
          <p14:tracePt t="56927" x="5213350" y="2971800"/>
          <p14:tracePt t="56929" x="5213350" y="2978150"/>
          <p14:tracePt t="56932" x="5213350" y="2984500"/>
          <p14:tracePt t="56939" x="5219700" y="2990850"/>
          <p14:tracePt t="56946" x="5219700" y="2997200"/>
          <p14:tracePt t="56953" x="5226050" y="3009900"/>
          <p14:tracePt t="56960" x="5238750" y="3035300"/>
          <p14:tracePt t="56967" x="5251450" y="3067050"/>
          <p14:tracePt t="56974" x="5270500" y="3105150"/>
          <p14:tracePt t="56981" x="5289550" y="3149600"/>
          <p14:tracePt t="56988" x="5308600" y="3200400"/>
          <p14:tracePt t="56995" x="5334000" y="3257550"/>
          <p14:tracePt t="57002" x="5359400" y="3321050"/>
          <p14:tracePt t="57009" x="5397500" y="3397250"/>
          <p14:tracePt t="57016" x="5429250" y="3467100"/>
          <p14:tracePt t="57023" x="5467350" y="3543300"/>
          <p14:tracePt t="57030" x="5492750" y="3606800"/>
          <p14:tracePt t="57037" x="5524500" y="3670300"/>
          <p14:tracePt t="57044" x="5556250" y="3721100"/>
          <p14:tracePt t="57051" x="5575300" y="3765550"/>
          <p14:tracePt t="57057" x="5594350" y="3803650"/>
          <p14:tracePt t="57064" x="5607050" y="3841750"/>
          <p14:tracePt t="57071" x="5626100" y="3867150"/>
          <p14:tracePt t="57078" x="5632450" y="3898900"/>
          <p14:tracePt t="57085" x="5638800" y="3930650"/>
          <p14:tracePt t="57092" x="5645150" y="3956050"/>
          <p14:tracePt t="57099" x="5651500" y="3981450"/>
          <p14:tracePt t="57106" x="5657850" y="4000500"/>
          <p14:tracePt t="57113" x="5657850" y="4019550"/>
          <p14:tracePt t="57120" x="5664200" y="4032250"/>
          <p14:tracePt t="57127" x="5670550" y="4038600"/>
          <p14:tracePt t="57134" x="5670550" y="4051300"/>
          <p14:tracePt t="57141" x="5670550" y="4057650"/>
          <p14:tracePt t="59167" x="5664200" y="4057650"/>
          <p14:tracePt t="59197" x="5657850" y="4057650"/>
          <p14:tracePt t="59218" x="5657850" y="4051300"/>
          <p14:tracePt t="59281" x="5651500" y="4051300"/>
          <p14:tracePt t="59317" x="5645150" y="4051300"/>
          <p14:tracePt t="59334" x="5638800" y="4051300"/>
          <p14:tracePt t="59340" x="5638800" y="4044950"/>
          <p14:tracePt t="59358" x="5638800" y="4038600"/>
          <p14:tracePt t="59363" x="5638800" y="4032250"/>
          <p14:tracePt t="59365" x="5638800" y="4025900"/>
          <p14:tracePt t="59370" x="5638800" y="4013200"/>
          <p14:tracePt t="59377" x="5638800" y="3987800"/>
          <p14:tracePt t="59384" x="5645150" y="3956050"/>
          <p14:tracePt t="59391" x="5651500" y="3924300"/>
          <p14:tracePt t="59398" x="5657850" y="3892550"/>
          <p14:tracePt t="59405" x="5664200" y="3860800"/>
          <p14:tracePt t="59412" x="5670550" y="3816350"/>
          <p14:tracePt t="59419" x="5676900" y="3778250"/>
          <p14:tracePt t="59425" x="5676900" y="3746500"/>
          <p14:tracePt t="59432" x="5683250" y="3702050"/>
          <p14:tracePt t="59439" x="5683250" y="3657600"/>
          <p14:tracePt t="59446" x="5676900" y="3619500"/>
          <p14:tracePt t="59453" x="5664200" y="3568700"/>
          <p14:tracePt t="59460" x="5657850" y="3530600"/>
          <p14:tracePt t="59467" x="5645150" y="3492500"/>
          <p14:tracePt t="59474" x="5632450" y="3454400"/>
          <p14:tracePt t="59481" x="5613400" y="3416300"/>
          <p14:tracePt t="59488" x="5600700" y="3384550"/>
          <p14:tracePt t="59495" x="5588000" y="3352800"/>
          <p14:tracePt t="59502" x="5575300" y="3314700"/>
          <p14:tracePt t="59509" x="5562600" y="3289300"/>
          <p14:tracePt t="59516" x="5549900" y="3263900"/>
          <p14:tracePt t="59523" x="5537200" y="3238500"/>
          <p14:tracePt t="59530" x="5524500" y="3213100"/>
          <p14:tracePt t="59537" x="5511800" y="3187700"/>
          <p14:tracePt t="59544" x="5499100" y="3168650"/>
          <p14:tracePt t="59551" x="5492750" y="3155950"/>
          <p14:tracePt t="59557" x="5473700" y="3130550"/>
          <p14:tracePt t="59564" x="5467350" y="3111500"/>
          <p14:tracePt t="59571" x="5454650" y="3092450"/>
          <p14:tracePt t="59578" x="5441950" y="3079750"/>
          <p14:tracePt t="59585" x="5429250" y="3060700"/>
          <p14:tracePt t="59592" x="5422900" y="3048000"/>
          <p14:tracePt t="59599" x="5416550" y="3035300"/>
          <p14:tracePt t="59606" x="5403850" y="3022600"/>
          <p14:tracePt t="59613" x="5403850" y="3009900"/>
          <p14:tracePt t="59620" x="5397500" y="3003550"/>
          <p14:tracePt t="59627" x="5391150" y="2997200"/>
          <p14:tracePt t="59634" x="5391150" y="2990850"/>
          <p14:tracePt t="59635" x="5391150" y="2984500"/>
          <p14:tracePt t="59642" x="5384800" y="2984500"/>
          <p14:tracePt t="59648" x="5384800" y="2978150"/>
          <p14:tracePt t="59655" x="5378450" y="2971800"/>
          <p14:tracePt t="59662" x="5378450" y="2959100"/>
          <p14:tracePt t="59669" x="5372100" y="2952750"/>
          <p14:tracePt t="59675" x="5372100" y="2946400"/>
          <p14:tracePt t="59682" x="5365750" y="2933700"/>
          <p14:tracePt t="59689" x="5359400" y="2927350"/>
          <p14:tracePt t="59696" x="5353050" y="2914650"/>
          <p14:tracePt t="59703" x="5346700" y="2908300"/>
          <p14:tracePt t="59710" x="5346700" y="2895600"/>
          <p14:tracePt t="59717" x="5340350" y="2889250"/>
          <p14:tracePt t="59724" x="5334000" y="2882900"/>
          <p14:tracePt t="59738" x="5327650" y="2876550"/>
          <p14:tracePt t="59745" x="5321300" y="2870200"/>
          <p14:tracePt t="59752" x="5308600" y="2870200"/>
          <p14:tracePt t="59759" x="5283200" y="2857500"/>
          <p14:tracePt t="59766" x="5251450" y="2851150"/>
          <p14:tracePt t="59773" x="5213350" y="2844800"/>
          <p14:tracePt t="59780" x="5168900" y="2832100"/>
          <p14:tracePt t="59787" x="5118100" y="2825750"/>
          <p14:tracePt t="59794" x="5054600" y="2813050"/>
          <p14:tracePt t="59801" x="4991100" y="2806700"/>
          <p14:tracePt t="59808" x="4902200" y="2794000"/>
          <p14:tracePt t="59814" x="4819650" y="2794000"/>
          <p14:tracePt t="59821" x="4699000" y="2781300"/>
          <p14:tracePt t="59828" x="4572000" y="2774950"/>
          <p14:tracePt t="59835" x="4432300" y="2774950"/>
          <p14:tracePt t="59842" x="4286250" y="2774950"/>
          <p14:tracePt t="59849" x="4133850" y="2774950"/>
          <p14:tracePt t="59856" x="3981450" y="2774950"/>
          <p14:tracePt t="59863" x="3829050" y="2774950"/>
          <p14:tracePt t="59870" x="3689350" y="2774950"/>
          <p14:tracePt t="59877" x="3556000" y="2774950"/>
          <p14:tracePt t="59884" x="3429000" y="2781300"/>
          <p14:tracePt t="59891" x="3314700" y="2787650"/>
          <p14:tracePt t="59898" x="3200400" y="2794000"/>
          <p14:tracePt t="59905" x="3105150" y="2806700"/>
          <p14:tracePt t="59912" x="3009900" y="2813050"/>
          <p14:tracePt t="59919" x="2921000" y="2825750"/>
          <p14:tracePt t="59925" x="2857500" y="2825750"/>
          <p14:tracePt t="59932" x="2794000" y="2838450"/>
          <p14:tracePt t="59939" x="2730500" y="2844800"/>
          <p14:tracePt t="59946" x="2673350" y="2851150"/>
          <p14:tracePt t="59953" x="2628900" y="2863850"/>
          <p14:tracePt t="59960" x="2578100" y="2863850"/>
          <p14:tracePt t="59967" x="2533650" y="2876550"/>
          <p14:tracePt t="59974" x="2495550" y="2882900"/>
          <p14:tracePt t="59981" x="2451100" y="2889250"/>
          <p14:tracePt t="59988" x="2406650" y="2895600"/>
          <p14:tracePt t="59995" x="2368550" y="2901950"/>
          <p14:tracePt t="60002" x="2330450" y="2908300"/>
          <p14:tracePt t="60009" x="2298700" y="2914650"/>
          <p14:tracePt t="60016" x="2266950" y="2921000"/>
          <p14:tracePt t="60023" x="2235200" y="2927350"/>
          <p14:tracePt t="60030" x="2203450" y="2927350"/>
          <p14:tracePt t="60037" x="2165350" y="2933700"/>
          <p14:tracePt t="60044" x="2127250" y="2940050"/>
          <p14:tracePt t="60051" x="2095500" y="2946400"/>
          <p14:tracePt t="60057" x="2057400" y="2952750"/>
          <p14:tracePt t="60064" x="2019300" y="2959100"/>
          <p14:tracePt t="60071" x="1981200" y="2971800"/>
          <p14:tracePt t="60079" x="1943100" y="2971800"/>
          <p14:tracePt t="60085" x="1917700" y="2978150"/>
          <p14:tracePt t="60092" x="1879600" y="2990850"/>
          <p14:tracePt t="60099" x="1854200" y="2997200"/>
          <p14:tracePt t="60106" x="1828800" y="3003550"/>
          <p14:tracePt t="60113" x="1809750" y="3009900"/>
          <p14:tracePt t="60120" x="1797050" y="3009900"/>
          <p14:tracePt t="60127" x="1784350" y="3016250"/>
          <p14:tracePt t="60134" x="1778000" y="3016250"/>
          <p14:tracePt t="60215" x="1771650" y="3016250"/>
          <p14:tracePt t="60224" x="1771650" y="3009900"/>
          <p14:tracePt t="60226" x="1765300" y="3009900"/>
          <p14:tracePt t="60232" x="1758950" y="3003550"/>
          <p14:tracePt t="60238" x="1758950" y="2997200"/>
          <p14:tracePt t="60245" x="1758950" y="2990850"/>
          <p14:tracePt t="60252" x="1752600" y="2978150"/>
          <p14:tracePt t="60259" x="1752600" y="2965450"/>
          <p14:tracePt t="60266" x="1752600" y="2946400"/>
          <p14:tracePt t="60273" x="1752600" y="2914650"/>
          <p14:tracePt t="60280" x="1752600" y="2882900"/>
          <p14:tracePt t="60287" x="1758950" y="2857500"/>
          <p14:tracePt t="60294" x="1765300" y="2825750"/>
          <p14:tracePt t="60300" x="1771650" y="2794000"/>
          <p14:tracePt t="60307" x="1784350" y="2762250"/>
          <p14:tracePt t="60314" x="1797050" y="2730500"/>
          <p14:tracePt t="60321" x="1809750" y="2705100"/>
          <p14:tracePt t="60328" x="1816100" y="2679700"/>
          <p14:tracePt t="60335" x="1835150" y="2654300"/>
          <p14:tracePt t="60342" x="1841500" y="2641600"/>
          <p14:tracePt t="60349" x="1860550" y="2622550"/>
          <p14:tracePt t="60356" x="1866900" y="2616200"/>
          <p14:tracePt t="60363" x="1885950" y="2603500"/>
          <p14:tracePt t="60370" x="1892300" y="2603500"/>
          <p14:tracePt t="60377" x="1911350" y="2597150"/>
          <p14:tracePt t="60384" x="1917700" y="2597150"/>
          <p14:tracePt t="60391" x="1936750" y="2597150"/>
          <p14:tracePt t="60398" x="1943100" y="2597150"/>
          <p14:tracePt t="60405" x="1955800" y="2597150"/>
          <p14:tracePt t="60412" x="1968500" y="2597150"/>
          <p14:tracePt t="60419" x="1974850" y="2597150"/>
          <p14:tracePt t="60426" x="1993900" y="2609850"/>
          <p14:tracePt t="60433" x="2012950" y="2628900"/>
          <p14:tracePt t="60439" x="2044700" y="2647950"/>
          <p14:tracePt t="60446" x="2070100" y="2679700"/>
          <p14:tracePt t="60453" x="2114550" y="2711450"/>
          <p14:tracePt t="60460" x="2159000" y="2749550"/>
          <p14:tracePt t="60467" x="2209800" y="2794000"/>
          <p14:tracePt t="60474" x="2260600" y="2838450"/>
          <p14:tracePt t="60481" x="2317750" y="2876550"/>
          <p14:tracePt t="60488" x="2374900" y="2921000"/>
          <p14:tracePt t="60495" x="2425700" y="2959100"/>
          <p14:tracePt t="60502" x="2476500" y="2990850"/>
          <p14:tracePt t="60509" x="2514600" y="3016250"/>
          <p14:tracePt t="60516" x="2552700" y="3035300"/>
          <p14:tracePt t="60523" x="2578100" y="3054350"/>
          <p14:tracePt t="60530" x="2603500" y="3067050"/>
          <p14:tracePt t="60537" x="2609850" y="3079750"/>
          <p14:tracePt t="60544" x="2622550" y="3086100"/>
          <p14:tracePt t="60558" x="2628900" y="3086100"/>
          <p14:tracePt t="60729" x="2628900" y="3079750"/>
          <p14:tracePt t="60731" x="2628900" y="3073400"/>
          <p14:tracePt t="60734" x="2628900" y="3067050"/>
          <p14:tracePt t="60738" x="2635250" y="3060700"/>
          <p14:tracePt t="60745" x="2647950" y="3035300"/>
          <p14:tracePt t="60752" x="2660650" y="3009900"/>
          <p14:tracePt t="60759" x="2679700" y="2984500"/>
          <p14:tracePt t="60766" x="2711450" y="2940050"/>
          <p14:tracePt t="60773" x="2743200" y="2908300"/>
          <p14:tracePt t="60780" x="2781300" y="2870200"/>
          <p14:tracePt t="60787" x="2819400" y="2838450"/>
          <p14:tracePt t="60794" x="2857500" y="2806700"/>
          <p14:tracePt t="60801" x="2889250" y="2781300"/>
          <p14:tracePt t="60807" x="2921000" y="2762250"/>
          <p14:tracePt t="60814" x="2952750" y="2736850"/>
          <p14:tracePt t="60821" x="2978150" y="2724150"/>
          <p14:tracePt t="60828" x="3003550" y="2717800"/>
          <p14:tracePt t="60836" x="3022600" y="2705100"/>
          <p14:tracePt t="60842" x="3041650" y="2705100"/>
          <p14:tracePt t="60849" x="3054350" y="2705100"/>
          <p14:tracePt t="60856" x="3073400" y="2705100"/>
          <p14:tracePt t="60863" x="3098800" y="2705100"/>
          <p14:tracePt t="60870" x="3124200" y="2711450"/>
          <p14:tracePt t="60877" x="3162300" y="2730500"/>
          <p14:tracePt t="60884" x="3200400" y="2749550"/>
          <p14:tracePt t="60891" x="3251200" y="2781300"/>
          <p14:tracePt t="60898" x="3289300" y="2813050"/>
          <p14:tracePt t="60905" x="3340100" y="2851150"/>
          <p14:tracePt t="60912" x="3384550" y="2895600"/>
          <p14:tracePt t="60919" x="3429000" y="2940050"/>
          <p14:tracePt t="60926" x="3467100" y="2971800"/>
          <p14:tracePt t="60932" x="3505200" y="3009900"/>
          <p14:tracePt t="60939" x="3536950" y="3041650"/>
          <p14:tracePt t="60946" x="3568700" y="3067050"/>
          <p14:tracePt t="60953" x="3594100" y="3086100"/>
          <p14:tracePt t="60960" x="3613150" y="3098800"/>
          <p14:tracePt t="60967" x="3625850" y="3105150"/>
          <p14:tracePt t="60981" x="3632200" y="3105150"/>
          <p14:tracePt t="61006" x="3632200" y="3098800"/>
          <p14:tracePt t="61012" x="3632200" y="3092450"/>
          <p14:tracePt t="61013" x="3638550" y="3092450"/>
          <p14:tracePt t="61016" x="3644900" y="3086100"/>
          <p14:tracePt t="61023" x="3651250" y="3054350"/>
          <p14:tracePt t="61030" x="3657600" y="3035300"/>
          <p14:tracePt t="61037" x="3676650" y="3003550"/>
          <p14:tracePt t="61044" x="3689350" y="2965450"/>
          <p14:tracePt t="61051" x="3708400" y="2933700"/>
          <p14:tracePt t="61057" x="3721100" y="2901950"/>
          <p14:tracePt t="61064" x="3740150" y="2863850"/>
          <p14:tracePt t="61071" x="3759200" y="2825750"/>
          <p14:tracePt t="61078" x="3771900" y="2787650"/>
          <p14:tracePt t="61085" x="3790950" y="2755900"/>
          <p14:tracePt t="61092" x="3803650" y="2724150"/>
          <p14:tracePt t="61099" x="3816350" y="2692400"/>
          <p14:tracePt t="61106" x="3822700" y="2660650"/>
          <p14:tracePt t="61113" x="3835400" y="2635250"/>
          <p14:tracePt t="61120" x="3841750" y="2609850"/>
          <p14:tracePt t="61127" x="3848100" y="2584450"/>
          <p14:tracePt t="61134" x="3854450" y="2571750"/>
          <p14:tracePt t="61141" x="3867150" y="2552700"/>
          <p14:tracePt t="61148" x="3867150" y="2546350"/>
          <p14:tracePt t="61196" x="3873500" y="2546350"/>
          <p14:tracePt t="61204" x="3879850" y="2552700"/>
          <p14:tracePt t="61208" x="3886200" y="2559050"/>
          <p14:tracePt t="61210" x="3892550" y="2565400"/>
          <p14:tracePt t="61217" x="3905250" y="2578100"/>
          <p14:tracePt t="61224" x="3924300" y="2603500"/>
          <p14:tracePt t="61231" x="3937000" y="2628900"/>
          <p14:tracePt t="61238" x="3956050" y="2647950"/>
          <p14:tracePt t="61245" x="3975100" y="2673350"/>
          <p14:tracePt t="61252" x="3987800" y="2698750"/>
          <p14:tracePt t="61259" x="4006850" y="2730500"/>
          <p14:tracePt t="61266" x="4025900" y="2755900"/>
          <p14:tracePt t="61273" x="4044950" y="2781300"/>
          <p14:tracePt t="61280" x="4070350" y="2800350"/>
          <p14:tracePt t="61287" x="4095750" y="2825750"/>
          <p14:tracePt t="61294" x="4114800" y="2838450"/>
          <p14:tracePt t="61301" x="4127500" y="2844800"/>
          <p14:tracePt t="61307" x="4133850" y="2851150"/>
          <p14:tracePt t="61315" x="4140200" y="2851150"/>
          <p14:tracePt t="61321" x="4146550" y="2851150"/>
          <p14:tracePt t="61332" x="4152900" y="2851150"/>
          <p14:tracePt t="61337" x="4159250" y="2851150"/>
          <p14:tracePt t="61342" x="4165600" y="2851150"/>
          <p14:tracePt t="61349" x="4178300" y="2844800"/>
          <p14:tracePt t="61356" x="4203700" y="2832100"/>
          <p14:tracePt t="61363" x="4235450" y="2806700"/>
          <p14:tracePt t="61370" x="4267200" y="2787650"/>
          <p14:tracePt t="61377" x="4311650" y="2762250"/>
          <p14:tracePt t="61384" x="4356100" y="2743200"/>
          <p14:tracePt t="61391" x="4406900" y="2724150"/>
          <p14:tracePt t="61398" x="4457700" y="2698750"/>
          <p14:tracePt t="61405" x="4508500" y="2686050"/>
          <p14:tracePt t="61412" x="4546600" y="2679700"/>
          <p14:tracePt t="61412" x="4552950" y="2679700"/>
          <p14:tracePt t="61419" x="4584700" y="2673350"/>
          <p14:tracePt t="61425" x="4622800" y="2667000"/>
          <p14:tracePt t="61432" x="4648200" y="2667000"/>
          <p14:tracePt t="61439" x="4673600" y="2667000"/>
          <p14:tracePt t="61446" x="4679950" y="2667000"/>
          <p14:tracePt t="61453" x="4686300" y="2673350"/>
          <p14:tracePt t="61460" x="4692650" y="2673350"/>
          <p14:tracePt t="61467" x="4699000" y="2679700"/>
          <p14:tracePt t="61474" x="4699000" y="2686050"/>
          <p14:tracePt t="61481" x="4705350" y="2692400"/>
          <p14:tracePt t="61488" x="4711700" y="2705100"/>
          <p14:tracePt t="61495" x="4711700" y="2717800"/>
          <p14:tracePt t="61502" x="4724400" y="2730500"/>
          <p14:tracePt t="61509" x="4730750" y="2743200"/>
          <p14:tracePt t="61516" x="4730750" y="2762250"/>
          <p14:tracePt t="61523" x="4737100" y="2774950"/>
          <p14:tracePt t="61530" x="4737100" y="2781300"/>
          <p14:tracePt t="61537" x="4737100" y="2787650"/>
          <p14:tracePt t="61544" x="4737100" y="2794000"/>
          <p14:tracePt t="61597" x="4737100" y="2800350"/>
          <p14:tracePt t="61610" x="4737100" y="2806700"/>
          <p14:tracePt t="61621" x="4737100" y="2813050"/>
          <p14:tracePt t="61632" x="4737100" y="2819400"/>
          <p14:tracePt t="61634" x="4730750" y="2819400"/>
          <p14:tracePt t="61641" x="4724400" y="2825750"/>
          <p14:tracePt t="61643" x="4718050" y="2825750"/>
          <p14:tracePt t="61648" x="4711700" y="2832100"/>
          <p14:tracePt t="61655" x="4699000" y="2832100"/>
          <p14:tracePt t="61662" x="4679950" y="2838450"/>
          <p14:tracePt t="61669" x="4660900" y="2838450"/>
          <p14:tracePt t="61676" x="4635500" y="2844800"/>
          <p14:tracePt t="61683" x="4603750" y="2844800"/>
          <p14:tracePt t="61689" x="4572000" y="2844800"/>
          <p14:tracePt t="61696" x="4533900" y="2844800"/>
          <p14:tracePt t="61703" x="4495800" y="2844800"/>
          <p14:tracePt t="61710" x="4451350" y="2844800"/>
          <p14:tracePt t="61717" x="4413250" y="2844800"/>
          <p14:tracePt t="61724" x="4375150" y="2844800"/>
          <p14:tracePt t="61731" x="4330700" y="2844800"/>
          <p14:tracePt t="61738" x="4298950" y="2844800"/>
          <p14:tracePt t="61745" x="4260850" y="2838450"/>
          <p14:tracePt t="61752" x="4229100" y="2832100"/>
          <p14:tracePt t="61759" x="4197350" y="2825750"/>
          <p14:tracePt t="61766" x="4178300" y="2825750"/>
          <p14:tracePt t="61773" x="4152900" y="2819400"/>
          <p14:tracePt t="61780" x="4146550" y="2813050"/>
          <p14:tracePt t="61787" x="4133850" y="2806700"/>
          <p14:tracePt t="61809" x="4127500" y="2806700"/>
          <p14:tracePt t="61812" x="4127500" y="2800350"/>
          <p14:tracePt t="61821" x="4127500" y="2794000"/>
          <p14:tracePt t="61827" x="4127500" y="2787650"/>
          <p14:tracePt t="61829" x="4127500" y="2781300"/>
          <p14:tracePt t="61835" x="4127500" y="2774950"/>
          <p14:tracePt t="61842" x="4133850" y="2762250"/>
          <p14:tracePt t="61849" x="4146550" y="2749550"/>
          <p14:tracePt t="61856" x="4171950" y="2730500"/>
          <p14:tracePt t="61863" x="4191000" y="2711450"/>
          <p14:tracePt t="61870" x="4216400" y="2692400"/>
          <p14:tracePt t="61877" x="4241800" y="2679700"/>
          <p14:tracePt t="61884" x="4273550" y="2667000"/>
          <p14:tracePt t="61891" x="4298950" y="2647950"/>
          <p14:tracePt t="61898" x="4330700" y="2641600"/>
          <p14:tracePt t="61905" x="4356100" y="2628900"/>
          <p14:tracePt t="61912" x="4387850" y="2622550"/>
          <p14:tracePt t="61919" x="4419600" y="2622550"/>
          <p14:tracePt t="61926" x="4445000" y="2622550"/>
          <p14:tracePt t="61932" x="4470400" y="2622550"/>
          <p14:tracePt t="61939" x="4495800" y="2622550"/>
          <p14:tracePt t="61946" x="4514850" y="2641600"/>
          <p14:tracePt t="61953" x="4533900" y="2654300"/>
          <p14:tracePt t="61960" x="4552950" y="2673350"/>
          <p14:tracePt t="61967" x="4578350" y="2692400"/>
          <p14:tracePt t="61974" x="4597400" y="2717800"/>
          <p14:tracePt t="61981" x="4622800" y="2743200"/>
          <p14:tracePt t="61988" x="4641850" y="2768600"/>
          <p14:tracePt t="61995" x="4660900" y="2800350"/>
          <p14:tracePt t="62002" x="4679950" y="2832100"/>
          <p14:tracePt t="62009" x="4692650" y="2857500"/>
          <p14:tracePt t="62016" x="4711700" y="2889250"/>
          <p14:tracePt t="62023" x="4724400" y="2921000"/>
          <p14:tracePt t="62030" x="4737100" y="2946400"/>
          <p14:tracePt t="62037" x="4756150" y="2965450"/>
          <p14:tracePt t="62044" x="4762500" y="2984500"/>
          <p14:tracePt t="62051" x="4775200" y="2997200"/>
          <p14:tracePt t="62057" x="4787900" y="3009900"/>
          <p14:tracePt t="62065" x="4787900" y="3016250"/>
          <p14:tracePt t="62881" x="4787900" y="3009900"/>
          <p14:tracePt t="62888" x="4787900" y="3003550"/>
          <p14:tracePt t="62889" x="4775200" y="3003550"/>
          <p14:tracePt t="62891" x="4768850" y="2997200"/>
          <p14:tracePt t="62898" x="4699000" y="2952750"/>
          <p14:tracePt t="62905" x="4584700" y="2882900"/>
          <p14:tracePt t="62912" x="4451350" y="2806700"/>
          <p14:tracePt t="62919" x="4279900" y="2711450"/>
          <p14:tracePt t="62926" x="4127500" y="2628900"/>
          <p14:tracePt t="62933" x="3930650" y="2533650"/>
          <p14:tracePt t="62939" x="3740150" y="2444750"/>
          <p14:tracePt t="62946" x="3536950" y="2362200"/>
          <p14:tracePt t="62953" x="3365500" y="2298700"/>
          <p14:tracePt t="62961" x="3187700" y="2241550"/>
          <p14:tracePt t="62967" x="3054350" y="2203450"/>
          <p14:tracePt t="62974" x="2927350" y="2178050"/>
          <p14:tracePt t="62981" x="2819400" y="2152650"/>
          <p14:tracePt t="62988" x="2724150" y="2133600"/>
          <p14:tracePt t="62995" x="2654300" y="2127250"/>
          <p14:tracePt t="63002" x="2590800" y="2120900"/>
          <p14:tracePt t="63009" x="2546350" y="2120900"/>
          <p14:tracePt t="63016" x="2514600" y="2120900"/>
          <p14:tracePt t="63023" x="2495550" y="2127250"/>
          <p14:tracePt t="63030" x="2482850" y="2139950"/>
          <p14:tracePt t="63037" x="2470150" y="2152650"/>
          <p14:tracePt t="63044" x="2457450" y="2178050"/>
          <p14:tracePt t="63051" x="2444750" y="2216150"/>
          <p14:tracePt t="63057" x="2438400" y="2254250"/>
          <p14:tracePt t="63064" x="2425700" y="2311400"/>
          <p14:tracePt t="63071" x="2413000" y="2374900"/>
          <p14:tracePt t="63078" x="2393950" y="2444750"/>
          <p14:tracePt t="63085" x="2374900" y="2520950"/>
          <p14:tracePt t="63092" x="2355850" y="2590800"/>
          <p14:tracePt t="63099" x="2336800" y="2660650"/>
          <p14:tracePt t="63106" x="2317750" y="2724150"/>
          <p14:tracePt t="63113" x="2298700" y="2794000"/>
          <p14:tracePt t="63120" x="2286000" y="2851150"/>
          <p14:tracePt t="63127" x="2279650" y="2914650"/>
          <p14:tracePt t="63134" x="2273300" y="2959100"/>
          <p14:tracePt t="63135" x="2273300" y="2965450"/>
          <p14:tracePt t="63141" x="2266950" y="3003550"/>
          <p14:tracePt t="63148" x="2266950" y="3041650"/>
          <p14:tracePt t="63155" x="2266950" y="3073400"/>
          <p14:tracePt t="63162" x="2266950" y="3098800"/>
          <p14:tracePt t="63169" x="2266950" y="3130550"/>
          <p14:tracePt t="63176" x="2260600" y="3149600"/>
          <p14:tracePt t="63182" x="2254250" y="3168650"/>
          <p14:tracePt t="63189" x="2254250" y="3194050"/>
          <p14:tracePt t="63196" x="2254250" y="3213100"/>
          <p14:tracePt t="63203" x="2254250" y="3238500"/>
          <p14:tracePt t="63210" x="2247900" y="3257550"/>
          <p14:tracePt t="63217" x="2247900" y="3276600"/>
          <p14:tracePt t="63224" x="2247900" y="3289300"/>
          <p14:tracePt t="63231" x="2241550" y="3308350"/>
          <p14:tracePt t="63245" x="2241550" y="3314700"/>
          <p14:tracePt t="63340" x="2235200" y="3314700"/>
          <p14:tracePt t="63346" x="2228850" y="3314700"/>
          <p14:tracePt t="63354" x="2222500" y="3314700"/>
          <p14:tracePt t="63357" x="2222500" y="3308350"/>
          <p14:tracePt t="63362" x="2222500" y="3302000"/>
          <p14:tracePt t="63364" x="2216150" y="3302000"/>
          <p14:tracePt t="63370" x="2216150" y="3289300"/>
          <p14:tracePt t="63377" x="2209800" y="3263900"/>
          <p14:tracePt t="63384" x="2209800" y="3232150"/>
          <p14:tracePt t="63391" x="2209800" y="3194050"/>
          <p14:tracePt t="63398" x="2209800" y="3143250"/>
          <p14:tracePt t="63405" x="2216150" y="3098800"/>
          <p14:tracePt t="63412" x="2228850" y="3054350"/>
          <p14:tracePt t="63419" x="2241550" y="3009900"/>
          <p14:tracePt t="63425" x="2260600" y="2971800"/>
          <p14:tracePt t="63433" x="2286000" y="2933700"/>
          <p14:tracePt t="63439" x="2324100" y="2901950"/>
          <p14:tracePt t="63446" x="2355850" y="2870200"/>
          <p14:tracePt t="63453" x="2406650" y="2844800"/>
          <p14:tracePt t="63460" x="2457450" y="2819400"/>
          <p14:tracePt t="63467" x="2501900" y="2800350"/>
          <p14:tracePt t="63474" x="2552700" y="2787650"/>
          <p14:tracePt t="63481" x="2609850" y="2774950"/>
          <p14:tracePt t="63488" x="2654300" y="2774950"/>
          <p14:tracePt t="63495" x="2692400" y="2774950"/>
          <p14:tracePt t="63502" x="2730500" y="2774950"/>
          <p14:tracePt t="63509" x="2762250" y="2774950"/>
          <p14:tracePt t="63516" x="2800350" y="2787650"/>
          <p14:tracePt t="63523" x="2838450" y="2813050"/>
          <p14:tracePt t="63530" x="2882900" y="2838450"/>
          <p14:tracePt t="63537" x="2933700" y="2889250"/>
          <p14:tracePt t="63544" x="2978150" y="2933700"/>
          <p14:tracePt t="63551" x="3022600" y="2984500"/>
          <p14:tracePt t="63557" x="3067050" y="3028950"/>
          <p14:tracePt t="63564" x="3105150" y="3086100"/>
          <p14:tracePt t="63571" x="3149600" y="3136900"/>
          <p14:tracePt t="63578" x="3181350" y="3194050"/>
          <p14:tracePt t="63585" x="3219450" y="3244850"/>
          <p14:tracePt t="63592" x="3238500" y="3289300"/>
          <p14:tracePt t="63599" x="3257550" y="3327400"/>
          <p14:tracePt t="63606" x="3276600" y="3359150"/>
          <p14:tracePt t="63613" x="3289300" y="3384550"/>
          <p14:tracePt t="63620" x="3289300" y="3403600"/>
          <p14:tracePt t="63627" x="3295650" y="3422650"/>
          <p14:tracePt t="63708" x="3295650" y="3416300"/>
          <p14:tracePt t="63710" x="3295650" y="3409950"/>
          <p14:tracePt t="63712" x="3295650" y="3403600"/>
          <p14:tracePt t="63717" x="3295650" y="3384550"/>
          <p14:tracePt t="63724" x="3289300" y="3352800"/>
          <p14:tracePt t="63731" x="3289300" y="3314700"/>
          <p14:tracePt t="63738" x="3289300" y="3276600"/>
          <p14:tracePt t="63745" x="3295650" y="3238500"/>
          <p14:tracePt t="63752" x="3302000" y="3200400"/>
          <p14:tracePt t="63759" x="3314700" y="3168650"/>
          <p14:tracePt t="63766" x="3333750" y="3136900"/>
          <p14:tracePt t="63773" x="3352800" y="3105150"/>
          <p14:tracePt t="63780" x="3378200" y="3079750"/>
          <p14:tracePt t="63787" x="3403600" y="3060700"/>
          <p14:tracePt t="63794" x="3435350" y="3041650"/>
          <p14:tracePt t="63801" x="3460750" y="3035300"/>
          <p14:tracePt t="63807" x="3492500" y="3022600"/>
          <p14:tracePt t="63814" x="3530600" y="3022600"/>
          <p14:tracePt t="63821" x="3575050" y="3022600"/>
          <p14:tracePt t="63828" x="3625850" y="3022600"/>
          <p14:tracePt t="63835" x="3683000" y="3041650"/>
          <p14:tracePt t="63842" x="3746500" y="3067050"/>
          <p14:tracePt t="63849" x="3810000" y="3098800"/>
          <p14:tracePt t="63856" x="3879850" y="3143250"/>
          <p14:tracePt t="63863" x="3937000" y="3187700"/>
          <p14:tracePt t="63870" x="3994150" y="3225800"/>
          <p14:tracePt t="63877" x="4038600" y="3263900"/>
          <p14:tracePt t="63884" x="4070350" y="3302000"/>
          <p14:tracePt t="63891" x="4102100" y="3333750"/>
          <p14:tracePt t="63898" x="4114800" y="3359150"/>
          <p14:tracePt t="63905" x="4127500" y="3378200"/>
          <p14:tracePt t="63912" x="4133850" y="3397250"/>
          <p14:tracePt t="63919" x="4133850" y="3416300"/>
          <p14:tracePt t="63926" x="4133850" y="3422650"/>
          <p14:tracePt t="63940" x="4140200" y="3429000"/>
          <p14:tracePt t="64007" x="4133850" y="3422650"/>
          <p14:tracePt t="64015" x="4133850" y="3416300"/>
          <p14:tracePt t="64017" x="4133850" y="3409950"/>
          <p14:tracePt t="64019" x="4127500" y="3409950"/>
          <p14:tracePt t="64023" x="4127500" y="3397250"/>
          <p14:tracePt t="64030" x="4127500" y="3378200"/>
          <p14:tracePt t="64037" x="4121150" y="3352800"/>
          <p14:tracePt t="64044" x="4121150" y="3333750"/>
          <p14:tracePt t="64051" x="4127500" y="3308350"/>
          <p14:tracePt t="64058" x="4133850" y="3282950"/>
          <p14:tracePt t="64064" x="4146550" y="3251200"/>
          <p14:tracePt t="64071" x="4159250" y="3232150"/>
          <p14:tracePt t="64078" x="4178300" y="3213100"/>
          <p14:tracePt t="64085" x="4191000" y="3200400"/>
          <p14:tracePt t="64092" x="4203700" y="3194050"/>
          <p14:tracePt t="64099" x="4210050" y="3187700"/>
          <p14:tracePt t="64113" x="4216400" y="3187700"/>
          <p14:tracePt t="64131" x="4222750" y="3187700"/>
          <p14:tracePt t="64136" x="4229100" y="3187700"/>
          <p14:tracePt t="64139" x="4229100" y="3194050"/>
          <p14:tracePt t="64142" x="4235450" y="3194050"/>
          <p14:tracePt t="64148" x="4235450" y="3200400"/>
          <p14:tracePt t="64155" x="4248150" y="3213100"/>
          <p14:tracePt t="64162" x="4260850" y="3225800"/>
          <p14:tracePt t="64169" x="4267200" y="3238500"/>
          <p14:tracePt t="64176" x="4279900" y="3251200"/>
          <p14:tracePt t="64183" x="4286250" y="3257550"/>
          <p14:tracePt t="64189" x="4286250" y="3263900"/>
          <p14:tracePt t="64196" x="4292600" y="3270250"/>
          <p14:tracePt t="64210" x="4298950" y="3270250"/>
          <p14:tracePt t="64217" x="4298950" y="3276600"/>
          <p14:tracePt t="64545" x="4305300" y="3276600"/>
          <p14:tracePt t="64656" x="4311650" y="3276600"/>
          <p14:tracePt t="64658" x="4318000" y="3276600"/>
          <p14:tracePt t="64662" x="4337050" y="3270250"/>
          <p14:tracePt t="64669" x="4375150" y="3263900"/>
          <p14:tracePt t="64676" x="4425950" y="3257550"/>
          <p14:tracePt t="64682" x="4470400" y="3251200"/>
          <p14:tracePt t="64689" x="4514850" y="3244850"/>
          <p14:tracePt t="64696" x="4559300" y="3238500"/>
          <p14:tracePt t="64703" x="4610100" y="3232150"/>
          <p14:tracePt t="64710" x="4667250" y="3225800"/>
          <p14:tracePt t="64717" x="4724400" y="3219450"/>
          <p14:tracePt t="64724" x="4781550" y="3213100"/>
          <p14:tracePt t="64731" x="4838700" y="3213100"/>
          <p14:tracePt t="64738" x="4895850" y="3213100"/>
          <p14:tracePt t="64745" x="4940300" y="3206750"/>
          <p14:tracePt t="64752" x="4978400" y="3206750"/>
          <p14:tracePt t="64759" x="5003800" y="3206750"/>
          <p14:tracePt t="64766" x="5022850" y="3206750"/>
          <p14:tracePt t="64774" x="5041900" y="3206750"/>
          <p14:tracePt t="64787" x="5048250" y="3206750"/>
          <p14:tracePt t="64794" x="5048250" y="3213100"/>
          <p14:tracePt t="64801" x="5054600" y="3219450"/>
          <p14:tracePt t="64808" x="5060950" y="3219450"/>
          <p14:tracePt t="64815" x="5067300" y="3232150"/>
          <p14:tracePt t="64821" x="5067300" y="3238500"/>
          <p14:tracePt t="64828" x="5073650" y="3251200"/>
          <p14:tracePt t="64835" x="5080000" y="3263900"/>
          <p14:tracePt t="64842" x="5086350" y="3282950"/>
          <p14:tracePt t="64849" x="5092700" y="3295650"/>
          <p14:tracePt t="64856" x="5105400" y="3308350"/>
          <p14:tracePt t="64863" x="5118100" y="3327400"/>
          <p14:tracePt t="64870" x="5124450" y="3340100"/>
          <p14:tracePt t="64877" x="5137150" y="3346450"/>
          <p14:tracePt t="64884" x="5143500" y="3359150"/>
          <p14:tracePt t="64891" x="5149850" y="3365500"/>
          <p14:tracePt t="64898" x="5162550" y="3371850"/>
          <p14:tracePt t="65564" x="5162550" y="3365500"/>
          <p14:tracePt t="65569" x="5162550" y="3359150"/>
          <p14:tracePt t="65571" x="5156200" y="3352800"/>
          <p14:tracePt t="65578" x="5149850" y="3333750"/>
          <p14:tracePt t="65585" x="5130800" y="3302000"/>
          <p14:tracePt t="65592" x="5105400" y="3270250"/>
          <p14:tracePt t="65599" x="5067300" y="3238500"/>
          <p14:tracePt t="65606" x="5035550" y="3200400"/>
          <p14:tracePt t="65613" x="4984750" y="3162300"/>
          <p14:tracePt t="65620" x="4921250" y="3124200"/>
          <p14:tracePt t="65627" x="4838700" y="3079750"/>
          <p14:tracePt t="65634" x="4743450" y="3035300"/>
          <p14:tracePt t="65635" x="4730750" y="3028950"/>
          <p14:tracePt t="65641" x="4622800" y="2990850"/>
          <p14:tracePt t="65648" x="4470400" y="2940050"/>
          <p14:tracePt t="65655" x="4318000" y="2901950"/>
          <p14:tracePt t="65662" x="4133850" y="2863850"/>
          <p14:tracePt t="65669" x="3962400" y="2825750"/>
          <p14:tracePt t="65675" x="3752850" y="2794000"/>
          <p14:tracePt t="65682" x="3549650" y="2768600"/>
          <p14:tracePt t="65689" x="3308350" y="2736850"/>
          <p14:tracePt t="65696" x="3067050" y="2711450"/>
          <p14:tracePt t="65703" x="2813050" y="2686050"/>
          <p14:tracePt t="65710" x="2578100" y="2679700"/>
          <p14:tracePt t="65717" x="2374900" y="2667000"/>
          <p14:tracePt t="65724" x="2222500" y="2654300"/>
          <p14:tracePt t="65731" x="2089150" y="2647950"/>
          <p14:tracePt t="65738" x="1981200" y="2647950"/>
          <p14:tracePt t="65745" x="1905000" y="2647950"/>
          <p14:tracePt t="65752" x="1841500" y="2647950"/>
          <p14:tracePt t="65759" x="1803400" y="2647950"/>
          <p14:tracePt t="65766" x="1778000" y="2660650"/>
          <p14:tracePt t="65773" x="1758950" y="2673350"/>
          <p14:tracePt t="65780" x="1739900" y="2692400"/>
          <p14:tracePt t="65787" x="1727200" y="2717800"/>
          <p14:tracePt t="65794" x="1708150" y="2762250"/>
          <p14:tracePt t="65801" x="1689100" y="2825750"/>
          <p14:tracePt t="65807" x="1676400" y="2870200"/>
          <p14:tracePt t="65814" x="1657350" y="2952750"/>
          <p14:tracePt t="65821" x="1638300" y="3035300"/>
          <p14:tracePt t="65828" x="1625600" y="3111500"/>
          <p14:tracePt t="65835" x="1606550" y="3187700"/>
          <p14:tracePt t="65842" x="1574800" y="3263900"/>
          <p14:tracePt t="65849" x="1549400" y="3340100"/>
          <p14:tracePt t="65856" x="1517650" y="3409950"/>
          <p14:tracePt t="65863" x="1492250" y="3473450"/>
          <p14:tracePt t="65870" x="1466850" y="3530600"/>
          <p14:tracePt t="65877" x="1441450" y="3587750"/>
          <p14:tracePt t="65884" x="1428750" y="3625850"/>
          <p14:tracePt t="65891" x="1422400" y="3663950"/>
          <p14:tracePt t="65898" x="1409700" y="3695700"/>
          <p14:tracePt t="65905" x="1409700" y="3727450"/>
          <p14:tracePt t="65912" x="1403350" y="3759200"/>
          <p14:tracePt t="65919" x="1403350" y="3784600"/>
          <p14:tracePt t="65926" x="1403350" y="3816350"/>
          <p14:tracePt t="65933" x="1403350" y="3841750"/>
          <p14:tracePt t="65939" x="1403350" y="3867150"/>
          <p14:tracePt t="65946" x="1403350" y="3898900"/>
          <p14:tracePt t="65953" x="1403350" y="3917950"/>
          <p14:tracePt t="65960" x="1403350" y="3943350"/>
          <p14:tracePt t="65967" x="1403350" y="3956050"/>
          <p14:tracePt t="65974" x="1403350" y="3975100"/>
          <p14:tracePt t="66060" x="1403350" y="3968750"/>
          <p14:tracePt t="66061" x="1409700" y="3968750"/>
          <p14:tracePt t="66064" x="1416050" y="3962400"/>
          <p14:tracePt t="66071" x="1428750" y="3943350"/>
          <p14:tracePt t="66078" x="1441450" y="3924300"/>
          <p14:tracePt t="66085" x="1454150" y="3905250"/>
          <p14:tracePt t="66092" x="1473200" y="3879850"/>
          <p14:tracePt t="66099" x="1485900" y="3854450"/>
          <p14:tracePt t="66106" x="1504950" y="3829050"/>
          <p14:tracePt t="66113" x="1524000" y="3797300"/>
          <p14:tracePt t="66120" x="1543050" y="3765550"/>
          <p14:tracePt t="66127" x="1562100" y="3733800"/>
          <p14:tracePt t="66134" x="1587500" y="3708400"/>
          <p14:tracePt t="66141" x="1600200" y="3683000"/>
          <p14:tracePt t="66148" x="1619250" y="3663950"/>
          <p14:tracePt t="66155" x="1638300" y="3638550"/>
          <p14:tracePt t="66162" x="1663700" y="3606800"/>
          <p14:tracePt t="66169" x="1682750" y="3575050"/>
          <p14:tracePt t="66176" x="1708150" y="3549650"/>
          <p14:tracePt t="66183" x="1733550" y="3524250"/>
          <p14:tracePt t="66189" x="1758950" y="3492500"/>
          <p14:tracePt t="66196" x="1790700" y="3460750"/>
          <p14:tracePt t="66203" x="1822450" y="3435350"/>
          <p14:tracePt t="66210" x="1860550" y="3416300"/>
          <p14:tracePt t="66217" x="1905000" y="3397250"/>
          <p14:tracePt t="66224" x="1955800" y="3384550"/>
          <p14:tracePt t="66231" x="2012950" y="3378200"/>
          <p14:tracePt t="66238" x="2076450" y="3371850"/>
          <p14:tracePt t="66245" x="2165350" y="3371850"/>
          <p14:tracePt t="66252" x="2266950" y="3371850"/>
          <p14:tracePt t="66259" x="2368550" y="3384550"/>
          <p14:tracePt t="66266" x="2489200" y="3397250"/>
          <p14:tracePt t="66273" x="2622550" y="3422650"/>
          <p14:tracePt t="66280" x="2755900" y="3448050"/>
          <p14:tracePt t="66287" x="2882900" y="3479800"/>
          <p14:tracePt t="66294" x="2990850" y="3511550"/>
          <p14:tracePt t="66301" x="3073400" y="3543300"/>
          <p14:tracePt t="66308" x="3168650" y="3587750"/>
          <p14:tracePt t="66314" x="3244850" y="3632200"/>
          <p14:tracePt t="66321" x="3308350" y="3670300"/>
          <p14:tracePt t="66328" x="3365500" y="3708400"/>
          <p14:tracePt t="66336" x="3409950" y="3752850"/>
          <p14:tracePt t="66342" x="3429000" y="3778250"/>
          <p14:tracePt t="66349" x="3454400" y="3816350"/>
          <p14:tracePt t="66356" x="3467100" y="3848100"/>
          <p14:tracePt t="66363" x="3486150" y="3873500"/>
          <p14:tracePt t="66370" x="3492500" y="3898900"/>
          <p14:tracePt t="66377" x="3498850" y="3924300"/>
          <p14:tracePt t="66384" x="3498850" y="3937000"/>
          <p14:tracePt t="66391" x="3505200" y="3949700"/>
          <p14:tracePt t="66651" x="3511550" y="3949700"/>
          <p14:tracePt t="66721" x="3511550" y="3943350"/>
          <p14:tracePt t="66723" x="3511550" y="3937000"/>
          <p14:tracePt t="66724" x="3511550" y="3930650"/>
          <p14:tracePt t="66731" x="3511550" y="3898900"/>
          <p14:tracePt t="66738" x="3511550" y="3848100"/>
          <p14:tracePt t="66745" x="3511550" y="3803650"/>
          <p14:tracePt t="66752" x="3517900" y="3765550"/>
          <p14:tracePt t="66759" x="3524250" y="3714750"/>
          <p14:tracePt t="66766" x="3536950" y="3663950"/>
          <p14:tracePt t="66773" x="3556000" y="3600450"/>
          <p14:tracePt t="66780" x="3581400" y="3536950"/>
          <p14:tracePt t="66787" x="3606800" y="3486150"/>
          <p14:tracePt t="66794" x="3638550" y="3441700"/>
          <p14:tracePt t="66801" x="3676650" y="3397250"/>
          <p14:tracePt t="66807" x="3702050" y="3371850"/>
          <p14:tracePt t="66814" x="3740150" y="3352800"/>
          <p14:tracePt t="66821" x="3797300" y="3333750"/>
          <p14:tracePt t="66828" x="3848100" y="3321050"/>
          <p14:tracePt t="66835" x="3917950" y="3308350"/>
          <p14:tracePt t="66842" x="3975100" y="3308350"/>
          <p14:tracePt t="66849" x="4044950" y="3308350"/>
          <p14:tracePt t="66856" x="4102100" y="3308350"/>
          <p14:tracePt t="66863" x="4146550" y="3321050"/>
          <p14:tracePt t="66870" x="4191000" y="3340100"/>
          <p14:tracePt t="66877" x="4229100" y="3359150"/>
          <p14:tracePt t="66884" x="4267200" y="3384550"/>
          <p14:tracePt t="66891" x="4305300" y="3416300"/>
          <p14:tracePt t="66898" x="4337050" y="3454400"/>
          <p14:tracePt t="66905" x="4356100" y="3486150"/>
          <p14:tracePt t="66912" x="4381500" y="3517900"/>
          <p14:tracePt t="66919" x="4394200" y="3543300"/>
          <p14:tracePt t="66926" x="4406900" y="3575050"/>
          <p14:tracePt t="66933" x="4419600" y="3594100"/>
          <p14:tracePt t="66939" x="4419600" y="3619500"/>
          <p14:tracePt t="66946" x="4432300" y="3632200"/>
          <p14:tracePt t="66953" x="4432300" y="3644900"/>
          <p14:tracePt t="66960" x="4432300" y="3651250"/>
          <p14:tracePt t="67025" x="4432300" y="3644900"/>
          <p14:tracePt t="67032" x="4432300" y="3638550"/>
          <p14:tracePt t="67036" x="4425950" y="3632200"/>
          <p14:tracePt t="67039" x="4425950" y="3625850"/>
          <p14:tracePt t="67044" x="4425950" y="3613150"/>
          <p14:tracePt t="67051" x="4425950" y="3594100"/>
          <p14:tracePt t="67058" x="4425950" y="3575050"/>
          <p14:tracePt t="67064" x="4425950" y="3549650"/>
          <p14:tracePt t="67071" x="4425950" y="3536950"/>
          <p14:tracePt t="67078" x="4432300" y="3511550"/>
          <p14:tracePt t="67086" x="4432300" y="3492500"/>
          <p14:tracePt t="67092" x="4438650" y="3486150"/>
          <p14:tracePt t="67099" x="4445000" y="3467100"/>
          <p14:tracePt t="67106" x="4445000" y="3460750"/>
          <p14:tracePt t="67113" x="4451350" y="3460750"/>
          <p14:tracePt t="67134" x="4457700" y="3460750"/>
          <p14:tracePt t="67144" x="4464050" y="3460750"/>
          <p14:tracePt t="67148" x="4470400" y="3460750"/>
          <p14:tracePt t="67150" x="4476750" y="3460750"/>
          <p14:tracePt t="67155" x="4489450" y="3460750"/>
          <p14:tracePt t="67162" x="4521200" y="3473450"/>
          <p14:tracePt t="67169" x="4552950" y="3492500"/>
          <p14:tracePt t="67176" x="4591050" y="3511550"/>
          <p14:tracePt t="67183" x="4616450" y="3536950"/>
          <p14:tracePt t="67189" x="4641850" y="3562350"/>
          <p14:tracePt t="67196" x="4667250" y="3587750"/>
          <p14:tracePt t="67203" x="4686300" y="3619500"/>
          <p14:tracePt t="67210" x="4699000" y="3638550"/>
          <p14:tracePt t="67217" x="4705350" y="3663950"/>
          <p14:tracePt t="67224" x="4718050" y="3689350"/>
          <p14:tracePt t="67231" x="4730750" y="3708400"/>
          <p14:tracePt t="67238" x="4737100" y="3733800"/>
          <p14:tracePt t="67245" x="4743450" y="3752850"/>
          <p14:tracePt t="67252" x="4749800" y="3759200"/>
          <p14:tracePt t="67259" x="4749800" y="3771900"/>
          <p14:tracePt t="67266" x="4749800" y="3778250"/>
          <p14:tracePt t="67487" x="4756150" y="3778250"/>
          <p14:tracePt t="67734" x="4762500" y="3778250"/>
          <p14:tracePt t="67743" x="4768850" y="3778250"/>
          <p14:tracePt t="67757" x="4775200" y="3778250"/>
          <p14:tracePt t="67760" x="4775200" y="3784600"/>
          <p14:tracePt t="67779" x="4781550" y="3784600"/>
          <p14:tracePt t="67859" x="4781550" y="3778250"/>
          <p14:tracePt t="67861" x="4781550" y="3771900"/>
          <p14:tracePt t="67863" x="4781550" y="3765550"/>
          <p14:tracePt t="67870" x="4781550" y="3740150"/>
          <p14:tracePt t="67877" x="4781550" y="3714750"/>
          <p14:tracePt t="67884" x="4781550" y="3689350"/>
          <p14:tracePt t="67891" x="4781550" y="3657600"/>
          <p14:tracePt t="67898" x="4781550" y="3625850"/>
          <p14:tracePt t="67905" x="4794250" y="3594100"/>
          <p14:tracePt t="67912" x="4800600" y="3562350"/>
          <p14:tracePt t="67919" x="4813300" y="3536950"/>
          <p14:tracePt t="67926" x="4826000" y="3517900"/>
          <p14:tracePt t="67933" x="4845050" y="3492500"/>
          <p14:tracePt t="67939" x="4864100" y="3473450"/>
          <p14:tracePt t="67946" x="4876800" y="3460750"/>
          <p14:tracePt t="67953" x="4895850" y="3454400"/>
          <p14:tracePt t="67960" x="4908550" y="3448050"/>
          <p14:tracePt t="67967" x="4914900" y="3441700"/>
          <p14:tracePt t="67974" x="4921250" y="3441700"/>
          <p14:tracePt t="67999" x="4927600" y="3441700"/>
          <p14:tracePt t="68009" x="4933950" y="3448050"/>
          <p14:tracePt t="68010" x="4940300" y="3448050"/>
          <p14:tracePt t="68016" x="4946650" y="3460750"/>
          <p14:tracePt t="68023" x="4965700" y="3479800"/>
          <p14:tracePt t="68030" x="4978400" y="3505200"/>
          <p14:tracePt t="68037" x="4997450" y="3530600"/>
          <p14:tracePt t="68044" x="5016500" y="3549650"/>
          <p14:tracePt t="68051" x="5029200" y="3575050"/>
          <p14:tracePt t="68058" x="5041900" y="3594100"/>
          <p14:tracePt t="68065" x="5054600" y="3613150"/>
          <p14:tracePt t="68071" x="5067300" y="3632200"/>
          <p14:tracePt t="68078" x="5073650" y="3644900"/>
          <p14:tracePt t="68085" x="5073650" y="3651250"/>
          <p14:tracePt t="68145" x="5073650" y="3644900"/>
          <p14:tracePt t="68148" x="5080000" y="3644900"/>
          <p14:tracePt t="68151" x="5080000" y="3638550"/>
          <p14:tracePt t="68155" x="5086350" y="3632200"/>
          <p14:tracePt t="68162" x="5099050" y="3619500"/>
          <p14:tracePt t="68169" x="5105400" y="3613150"/>
          <p14:tracePt t="68176" x="5118100" y="3600450"/>
          <p14:tracePt t="68183" x="5137150" y="3587750"/>
          <p14:tracePt t="68189" x="5156200" y="3568700"/>
          <p14:tracePt t="68196" x="5187950" y="3549650"/>
          <p14:tracePt t="68203" x="5219700" y="3530600"/>
          <p14:tracePt t="68211" x="5257800" y="3511550"/>
          <p14:tracePt t="68217" x="5289550" y="3505200"/>
          <p14:tracePt t="68224" x="5334000" y="3492500"/>
          <p14:tracePt t="68231" x="5378450" y="3486150"/>
          <p14:tracePt t="68238" x="5416550" y="3486150"/>
          <p14:tracePt t="68245" x="5461000" y="3486150"/>
          <p14:tracePt t="68252" x="5505450" y="3486150"/>
          <p14:tracePt t="68259" x="5543550" y="3498850"/>
          <p14:tracePt t="68266" x="5581650" y="3517900"/>
          <p14:tracePt t="68273" x="5619750" y="3530600"/>
          <p14:tracePt t="68280" x="5651500" y="3549650"/>
          <p14:tracePt t="68287" x="5676900" y="3568700"/>
          <p14:tracePt t="68294" x="5695950" y="3587750"/>
          <p14:tracePt t="68301" x="5715000" y="3613150"/>
          <p14:tracePt t="68308" x="5727700" y="3625850"/>
          <p14:tracePt t="68314" x="5740400" y="3638550"/>
          <p14:tracePt t="68321" x="5746750" y="3651250"/>
          <p14:tracePt t="68328" x="5746750" y="3657600"/>
          <p14:tracePt t="68335" x="5753100" y="3657600"/>
          <p14:tracePt t="68342" x="5753100" y="3663950"/>
          <p14:tracePt t="68349" x="5759450" y="3663950"/>
          <p14:tracePt t="68356" x="5759450" y="3670300"/>
          <p14:tracePt t="68728" x="5753100" y="3663950"/>
          <p14:tracePt t="68731" x="5746750" y="3663950"/>
          <p14:tracePt t="68732" x="5740400" y="3663950"/>
          <p14:tracePt t="68738" x="5708650" y="3663950"/>
          <p14:tracePt t="68745" x="5638800" y="3657600"/>
          <p14:tracePt t="68752" x="5543550" y="3651250"/>
          <p14:tracePt t="68759" x="5435600" y="3638550"/>
          <p14:tracePt t="68766" x="5308600" y="3632200"/>
          <p14:tracePt t="68773" x="5175250" y="3619500"/>
          <p14:tracePt t="68780" x="5022850" y="3619500"/>
          <p14:tracePt t="68787" x="4864100" y="3613150"/>
          <p14:tracePt t="68794" x="4705350" y="3613150"/>
          <p14:tracePt t="68801" x="4546600" y="3613150"/>
          <p14:tracePt t="68808" x="4419600" y="3613150"/>
          <p14:tracePt t="68814" x="4273550" y="3625850"/>
          <p14:tracePt t="68821" x="4140200" y="3632200"/>
          <p14:tracePt t="68828" x="4019550" y="3651250"/>
          <p14:tracePt t="68835" x="3917950" y="3663950"/>
          <p14:tracePt t="68842" x="3822700" y="3670300"/>
          <p14:tracePt t="68849" x="3752850" y="3683000"/>
          <p14:tracePt t="68856" x="3689350" y="3695700"/>
          <p14:tracePt t="68863" x="3625850" y="3708400"/>
          <p14:tracePt t="68870" x="3587750" y="3714750"/>
          <p14:tracePt t="68877" x="3549650" y="3727450"/>
          <p14:tracePt t="68884" x="3517900" y="3733800"/>
          <p14:tracePt t="68891" x="3486150" y="3746500"/>
          <p14:tracePt t="68898" x="3467100" y="3752850"/>
          <p14:tracePt t="68905" x="3441700" y="3765550"/>
          <p14:tracePt t="68912" x="3416300" y="3784600"/>
          <p14:tracePt t="68919" x="3390900" y="3803650"/>
          <p14:tracePt t="68926" x="3365500" y="3829050"/>
          <p14:tracePt t="68933" x="3340100" y="3854450"/>
          <p14:tracePt t="68939" x="3314700" y="3886200"/>
          <p14:tracePt t="68946" x="3282950" y="3917950"/>
          <p14:tracePt t="68953" x="3244850" y="3956050"/>
          <p14:tracePt t="68960" x="3206750" y="3994150"/>
          <p14:tracePt t="68967" x="3162300" y="4032250"/>
          <p14:tracePt t="68974" x="3117850" y="4076700"/>
          <p14:tracePt t="68981" x="3073400" y="4108450"/>
          <p14:tracePt t="68988" x="3035300" y="4140200"/>
          <p14:tracePt t="68995" x="2990850" y="4159250"/>
          <p14:tracePt t="69002" x="2952750" y="4178300"/>
          <p14:tracePt t="69009" x="2914650" y="4191000"/>
          <p14:tracePt t="69016" x="2882900" y="4203700"/>
          <p14:tracePt t="69023" x="2838450" y="4216400"/>
          <p14:tracePt t="69030" x="2787650" y="4216400"/>
          <p14:tracePt t="69037" x="2743200" y="4222750"/>
          <p14:tracePt t="69044" x="2679700" y="4222750"/>
          <p14:tracePt t="69051" x="2622550" y="4222750"/>
          <p14:tracePt t="69057" x="2546350" y="4222750"/>
          <p14:tracePt t="69064" x="2457450" y="4222750"/>
          <p14:tracePt t="69071" x="2381250" y="4222750"/>
          <p14:tracePt t="69078" x="2311400" y="4222750"/>
          <p14:tracePt t="69085" x="2254250" y="4222750"/>
          <p14:tracePt t="69092" x="2203450" y="4222750"/>
          <p14:tracePt t="69099" x="2159000" y="4222750"/>
          <p14:tracePt t="69106" x="2127250" y="4222750"/>
          <p14:tracePt t="69113" x="2095500" y="4222750"/>
          <p14:tracePt t="69120" x="2070100" y="4222750"/>
          <p14:tracePt t="69127" x="2051050" y="4222750"/>
          <p14:tracePt t="69134" x="2044700" y="4222750"/>
          <p14:tracePt t="69141" x="2038350" y="4216400"/>
          <p14:tracePt t="69287" x="2032000" y="4216400"/>
          <p14:tracePt t="69290" x="2032000" y="4210050"/>
          <p14:tracePt t="69294" x="2032000" y="4203700"/>
          <p14:tracePt t="69301" x="2032000" y="4191000"/>
          <p14:tracePt t="69307" x="2038350" y="4165600"/>
          <p14:tracePt t="69314" x="2057400" y="4133850"/>
          <p14:tracePt t="69321" x="2076450" y="4095750"/>
          <p14:tracePt t="69328" x="2095500" y="4057650"/>
          <p14:tracePt t="69335" x="2120900" y="4013200"/>
          <p14:tracePt t="69342" x="2146300" y="3968750"/>
          <p14:tracePt t="69349" x="2178050" y="3924300"/>
          <p14:tracePt t="69356" x="2209800" y="3879850"/>
          <p14:tracePt t="69363" x="2247900" y="3835400"/>
          <p14:tracePt t="69370" x="2292350" y="3790950"/>
          <p14:tracePt t="69377" x="2349500" y="3746500"/>
          <p14:tracePt t="69384" x="2400300" y="3708400"/>
          <p14:tracePt t="69391" x="2451100" y="3676650"/>
          <p14:tracePt t="69398" x="2501900" y="3644900"/>
          <p14:tracePt t="69405" x="2546350" y="3619500"/>
          <p14:tracePt t="69412" x="2590800" y="3600450"/>
          <p14:tracePt t="69419" x="2628900" y="3587750"/>
          <p14:tracePt t="69426" x="2660650" y="3587750"/>
          <p14:tracePt t="69433" x="2692400" y="3581400"/>
          <p14:tracePt t="69439" x="2730500" y="3581400"/>
          <p14:tracePt t="69446" x="2768600" y="3581400"/>
          <p14:tracePt t="69453" x="2806700" y="3594100"/>
          <p14:tracePt t="69460" x="2844800" y="3613150"/>
          <p14:tracePt t="69467" x="2889250" y="3638550"/>
          <p14:tracePt t="69474" x="2933700" y="3670300"/>
          <p14:tracePt t="69481" x="2959100" y="3695700"/>
          <p14:tracePt t="69488" x="2997200" y="3733800"/>
          <p14:tracePt t="69495" x="3028950" y="3771900"/>
          <p14:tracePt t="69502" x="3054350" y="3803650"/>
          <p14:tracePt t="69509" x="3073400" y="3841750"/>
          <p14:tracePt t="69516" x="3092450" y="3886200"/>
          <p14:tracePt t="69523" x="3111500" y="3924300"/>
          <p14:tracePt t="69530" x="3130550" y="3962400"/>
          <p14:tracePt t="69537" x="3143250" y="4000500"/>
          <p14:tracePt t="69544" x="3149600" y="4032250"/>
          <p14:tracePt t="69551" x="3162300" y="4064000"/>
          <p14:tracePt t="69558" x="3168650" y="4083050"/>
          <p14:tracePt t="69565" x="3175000" y="4095750"/>
          <p14:tracePt t="69634" x="3175000" y="4089400"/>
          <p14:tracePt t="69636" x="3175000" y="4083050"/>
          <p14:tracePt t="69641" x="3175000" y="4070350"/>
          <p14:tracePt t="69648" x="3175000" y="4044950"/>
          <p14:tracePt t="69655" x="3175000" y="4019550"/>
          <p14:tracePt t="69662" x="3175000" y="3987800"/>
          <p14:tracePt t="69669" x="3175000" y="3956050"/>
          <p14:tracePt t="69676" x="3175000" y="3924300"/>
          <p14:tracePt t="69683" x="3175000" y="3879850"/>
          <p14:tracePt t="69689" x="3187700" y="3835400"/>
          <p14:tracePt t="69696" x="3206750" y="3790950"/>
          <p14:tracePt t="69703" x="3232150" y="3746500"/>
          <p14:tracePt t="69710" x="3257550" y="3708400"/>
          <p14:tracePt t="69717" x="3276600" y="3670300"/>
          <p14:tracePt t="69724" x="3302000" y="3644900"/>
          <p14:tracePt t="69731" x="3333750" y="3619500"/>
          <p14:tracePt t="69738" x="3359150" y="3600450"/>
          <p14:tracePt t="69745" x="3390900" y="3587750"/>
          <p14:tracePt t="69752" x="3429000" y="3581400"/>
          <p14:tracePt t="69759" x="3460750" y="3581400"/>
          <p14:tracePt t="69766" x="3505200" y="3581400"/>
          <p14:tracePt t="69773" x="3562350" y="3581400"/>
          <p14:tracePt t="69780" x="3625850" y="3606800"/>
          <p14:tracePt t="69787" x="3702050" y="3632200"/>
          <p14:tracePt t="69794" x="3765550" y="3670300"/>
          <p14:tracePt t="69801" x="3835400" y="3714750"/>
          <p14:tracePt t="69808" x="3898900" y="3759200"/>
          <p14:tracePt t="69814" x="3943350" y="3797300"/>
          <p14:tracePt t="69821" x="4000500" y="3841750"/>
          <p14:tracePt t="69828" x="4038600" y="3886200"/>
          <p14:tracePt t="69835" x="4070350" y="3924300"/>
          <p14:tracePt t="69842" x="4089400" y="3962400"/>
          <p14:tracePt t="69849" x="4108450" y="4000500"/>
          <p14:tracePt t="69856" x="4127500" y="4032250"/>
          <p14:tracePt t="69863" x="4140200" y="4064000"/>
          <p14:tracePt t="69870" x="4146550" y="4083050"/>
          <p14:tracePt t="69877" x="4146550" y="4095750"/>
          <p14:tracePt t="69884" x="4152900" y="4102100"/>
          <p14:tracePt t="69970" x="4152900" y="4095750"/>
          <p14:tracePt t="69973" x="4146550" y="4095750"/>
          <p14:tracePt t="69974" x="4146550" y="4089400"/>
          <p14:tracePt t="69981" x="4146550" y="4070350"/>
          <p14:tracePt t="69988" x="4146550" y="4044950"/>
          <p14:tracePt t="69995" x="4146550" y="4019550"/>
          <p14:tracePt t="70002" x="4146550" y="3987800"/>
          <p14:tracePt t="70009" x="4146550" y="3956050"/>
          <p14:tracePt t="70016" x="4146550" y="3917950"/>
          <p14:tracePt t="70023" x="4159250" y="3879850"/>
          <p14:tracePt t="70030" x="4165600" y="3848100"/>
          <p14:tracePt t="70037" x="4184650" y="3816350"/>
          <p14:tracePt t="70044" x="4191000" y="3790950"/>
          <p14:tracePt t="70051" x="4210050" y="3771900"/>
          <p14:tracePt t="70058" x="4222750" y="3759200"/>
          <p14:tracePt t="70064" x="4241800" y="3746500"/>
          <p14:tracePt t="70071" x="4260850" y="3733800"/>
          <p14:tracePt t="70078" x="4286250" y="3727450"/>
          <p14:tracePt t="70085" x="4305300" y="3721100"/>
          <p14:tracePt t="70092" x="4330700" y="3721100"/>
          <p14:tracePt t="70099" x="4356100" y="3721100"/>
          <p14:tracePt t="70106" x="4381500" y="3721100"/>
          <p14:tracePt t="70113" x="4406900" y="3721100"/>
          <p14:tracePt t="70120" x="4432300" y="3727450"/>
          <p14:tracePt t="70127" x="4457700" y="3746500"/>
          <p14:tracePt t="70134" x="4489450" y="3765550"/>
          <p14:tracePt t="70141" x="4521200" y="3784600"/>
          <p14:tracePt t="70148" x="4559300" y="3810000"/>
          <p14:tracePt t="70155" x="4591050" y="3841750"/>
          <p14:tracePt t="70162" x="4629150" y="3873500"/>
          <p14:tracePt t="70169" x="4654550" y="3898900"/>
          <p14:tracePt t="70176" x="4667250" y="3924300"/>
          <p14:tracePt t="70183" x="4679950" y="3943350"/>
          <p14:tracePt t="70189" x="4692650" y="3962400"/>
          <p14:tracePt t="70196" x="4705350" y="3975100"/>
          <p14:tracePt t="70203" x="4711700" y="3987800"/>
          <p14:tracePt t="70210" x="4711700" y="3994150"/>
          <p14:tracePt t="70217" x="4711700" y="4000500"/>
          <p14:tracePt t="70224" x="4711700" y="4006850"/>
          <p14:tracePt t="70231" x="4718050" y="4006850"/>
          <p14:tracePt t="70843" x="4718050" y="4000500"/>
          <p14:tracePt t="70846" x="4724400" y="4000500"/>
          <p14:tracePt t="70849" x="4730750" y="3994150"/>
          <p14:tracePt t="70856" x="4737100" y="3987800"/>
          <p14:tracePt t="70863" x="4756150" y="3987800"/>
          <p14:tracePt t="70870" x="4768850" y="3981450"/>
          <p14:tracePt t="70877" x="4787900" y="3975100"/>
          <p14:tracePt t="70884" x="4806950" y="3968750"/>
          <p14:tracePt t="70891" x="4819650" y="3962400"/>
          <p14:tracePt t="70898" x="4838700" y="3956050"/>
          <p14:tracePt t="70905" x="4845050" y="3956050"/>
          <p14:tracePt t="70933" x="4851400" y="3956050"/>
          <p14:tracePt t="70964" x="4857750" y="3956050"/>
          <p14:tracePt t="70996" x="4864100" y="3956050"/>
          <p14:tracePt t="71030" x="4870450" y="3956050"/>
          <p14:tracePt t="71116" x="4876800" y="3956050"/>
          <p14:tracePt t="71219" x="4883150" y="3956050"/>
          <p14:tracePt t="71330" x="4889500" y="3956050"/>
          <p14:tracePt t="71335" x="4895850" y="3956050"/>
          <p14:tracePt t="71338" x="4902200" y="3956050"/>
          <p14:tracePt t="71342" x="4914900" y="3956050"/>
          <p14:tracePt t="71349" x="4940300" y="3956050"/>
          <p14:tracePt t="71356" x="4965700" y="3956050"/>
          <p14:tracePt t="71363" x="4984750" y="3956050"/>
          <p14:tracePt t="71370" x="5010150" y="3956050"/>
          <p14:tracePt t="71377" x="5022850" y="3949700"/>
          <p14:tracePt t="71384" x="5041900" y="3943350"/>
          <p14:tracePt t="71391" x="5060950" y="3943350"/>
          <p14:tracePt t="71398" x="5080000" y="3943350"/>
          <p14:tracePt t="71405" x="5099050" y="3943350"/>
          <p14:tracePt t="71412" x="5118100" y="3943350"/>
          <p14:tracePt t="71419" x="5143500" y="3943350"/>
          <p14:tracePt t="71426" x="5156200" y="3943350"/>
          <p14:tracePt t="71433" x="5175250" y="3943350"/>
          <p14:tracePt t="71439" x="5194300" y="3943350"/>
          <p14:tracePt t="71446" x="5207000" y="3943350"/>
          <p14:tracePt t="71453" x="5219700" y="3943350"/>
          <p14:tracePt t="71460" x="5238750" y="3943350"/>
          <p14:tracePt t="71467" x="5257800" y="3943350"/>
          <p14:tracePt t="71474" x="5270500" y="3943350"/>
          <p14:tracePt t="71481" x="5283200" y="3943350"/>
          <p14:tracePt t="71488" x="5289550" y="3943350"/>
          <p14:tracePt t="71495" x="5302250" y="3943350"/>
          <p14:tracePt t="71556" x="5308600" y="3943350"/>
          <p14:tracePt t="71557" x="5314950" y="3943350"/>
          <p14:tracePt t="71559" x="5321300" y="3943350"/>
          <p14:tracePt t="71565" x="5334000" y="3943350"/>
          <p14:tracePt t="71571" x="5359400" y="3949700"/>
          <p14:tracePt t="71578" x="5391150" y="3949700"/>
          <p14:tracePt t="71585" x="5416550" y="3956050"/>
          <p14:tracePt t="71592" x="5441950" y="3956050"/>
          <p14:tracePt t="71599" x="5467350" y="3962400"/>
          <p14:tracePt t="71606" x="5480050" y="3962400"/>
          <p14:tracePt t="71613" x="5499100" y="3962400"/>
          <p14:tracePt t="71620" x="5505450" y="3962400"/>
          <p14:tracePt t="71627" x="5505450" y="3968750"/>
          <p14:tracePt t="71675" x="5511800" y="3968750"/>
          <p14:tracePt t="72099" x="5505450" y="3968750"/>
          <p14:tracePt t="72271" x="5499100" y="3968750"/>
          <p14:tracePt t="72282" x="5492750" y="3968750"/>
          <p14:tracePt t="72287" x="5486400" y="3968750"/>
          <p14:tracePt t="72293" x="5486400" y="3975100"/>
          <p14:tracePt t="72294" x="5480050" y="3975100"/>
          <p14:tracePt t="72301" x="5480050" y="3981450"/>
          <p14:tracePt t="72308" x="5480050" y="3994150"/>
          <p14:tracePt t="72314" x="5480050" y="4006850"/>
          <p14:tracePt t="72321" x="5480050" y="4019550"/>
          <p14:tracePt t="72328" x="5480050" y="4025900"/>
          <p14:tracePt t="72693" x="5480050" y="4019550"/>
          <p14:tracePt t="72711" x="5480050" y="4013200"/>
          <p14:tracePt t="72713" x="5480050" y="4006850"/>
          <p14:tracePt t="72717" x="5480050" y="4000500"/>
          <p14:tracePt t="72724" x="5480050" y="3994150"/>
          <p14:tracePt t="72961" x="5486400" y="3994150"/>
          <p14:tracePt t="72962" x="5492750" y="3994150"/>
          <p14:tracePt t="72967" x="5511800" y="3987800"/>
          <p14:tracePt t="72974" x="5549900" y="3987800"/>
          <p14:tracePt t="72981" x="5600700" y="3981450"/>
          <p14:tracePt t="72988" x="5657850" y="3975100"/>
          <p14:tracePt t="72995" x="5715000" y="3962400"/>
          <p14:tracePt t="73002" x="5772150" y="3949700"/>
          <p14:tracePt t="73009" x="5816600" y="3937000"/>
          <p14:tracePt t="73016" x="5867400" y="3930650"/>
          <p14:tracePt t="73023" x="5911850" y="3911600"/>
          <p14:tracePt t="73030" x="5943600" y="3898900"/>
          <p14:tracePt t="73037" x="5975350" y="3892550"/>
          <p14:tracePt t="73044" x="5994400" y="3879850"/>
          <p14:tracePt t="73051" x="6007100" y="3867150"/>
          <p14:tracePt t="73057" x="6019800" y="3860800"/>
          <p14:tracePt t="73064" x="6032500" y="3854450"/>
          <p14:tracePt t="73071" x="6032500" y="3848100"/>
          <p14:tracePt t="73078" x="6045200" y="3848100"/>
          <p14:tracePt t="73086" x="6045200" y="3841750"/>
          <p14:tracePt t="73099" x="6051550" y="3835400"/>
          <p14:tracePt t="73106" x="6051550" y="3829050"/>
          <p14:tracePt t="73134" x="6051550" y="3822700"/>
          <p14:tracePt t="73137" x="6051550" y="3816350"/>
          <p14:tracePt t="73141" x="6051550" y="3810000"/>
          <p14:tracePt t="73148" x="6057900" y="3790950"/>
          <p14:tracePt t="73155" x="6070600" y="3771900"/>
          <p14:tracePt t="73162" x="6070600" y="3752850"/>
          <p14:tracePt t="73169" x="6070600" y="3733800"/>
          <p14:tracePt t="73176" x="6070600" y="3721100"/>
          <p14:tracePt t="73183" x="6070600" y="3695700"/>
          <p14:tracePt t="73189" x="6070600" y="3683000"/>
          <p14:tracePt t="73196" x="6070600" y="3651250"/>
          <p14:tracePt t="73203" x="6070600" y="3619500"/>
          <p14:tracePt t="73211" x="6064250" y="3594100"/>
          <p14:tracePt t="73217" x="6057900" y="3568700"/>
          <p14:tracePt t="73224" x="6051550" y="3536950"/>
          <p14:tracePt t="73231" x="6038850" y="3511550"/>
          <p14:tracePt t="73238" x="6026150" y="3479800"/>
          <p14:tracePt t="73245" x="6007100" y="3454400"/>
          <p14:tracePt t="73252" x="5988050" y="3416300"/>
          <p14:tracePt t="73259" x="5962650" y="3390900"/>
          <p14:tracePt t="73266" x="5930900" y="3352800"/>
          <p14:tracePt t="73273" x="5899150" y="3327400"/>
          <p14:tracePt t="73280" x="5867400" y="3295650"/>
          <p14:tracePt t="73287" x="5835650" y="3270250"/>
          <p14:tracePt t="73294" x="5803900" y="3244850"/>
          <p14:tracePt t="73301" x="5778500" y="3219450"/>
          <p14:tracePt t="73308" x="5753100" y="3200400"/>
          <p14:tracePt t="73315" x="5727700" y="3187700"/>
          <p14:tracePt t="73321" x="5702300" y="3175000"/>
          <p14:tracePt t="73328" x="5676900" y="3162300"/>
          <p14:tracePt t="73335" x="5651500" y="3149600"/>
          <p14:tracePt t="73342" x="5632450" y="3143250"/>
          <p14:tracePt t="73349" x="5607050" y="3130550"/>
          <p14:tracePt t="73356" x="5588000" y="3124200"/>
          <p14:tracePt t="73363" x="5568950" y="3117850"/>
          <p14:tracePt t="73370" x="5543550" y="3105150"/>
          <p14:tracePt t="73377" x="5530850" y="3105150"/>
          <p14:tracePt t="73384" x="5511800" y="3098800"/>
          <p14:tracePt t="73391" x="5499100" y="3098800"/>
          <p14:tracePt t="73398" x="5492750" y="3098800"/>
          <p14:tracePt t="73405" x="5486400" y="3098800"/>
          <p14:tracePt t="73524" x="5480050" y="3098800"/>
          <p14:tracePt t="73543" x="5473700" y="3092450"/>
          <p14:tracePt t="73545" x="5467350" y="3092450"/>
          <p14:tracePt t="73551" x="5435600" y="3092450"/>
          <p14:tracePt t="73558" x="5384800" y="3092450"/>
          <p14:tracePt t="73565" x="5283200" y="3105150"/>
          <p14:tracePt t="73571" x="5156200" y="3130550"/>
          <p14:tracePt t="73578" x="5022850" y="3155950"/>
          <p14:tracePt t="73585" x="4857750" y="3194050"/>
          <p14:tracePt t="73592" x="4686300" y="3232150"/>
          <p14:tracePt t="73599" x="4495800" y="3282950"/>
          <p14:tracePt t="73606" x="4286250" y="3333750"/>
          <p14:tracePt t="73613" x="4064000" y="3403600"/>
          <p14:tracePt t="73620" x="3816350" y="3486150"/>
          <p14:tracePt t="73627" x="3568700" y="3562350"/>
          <p14:tracePt t="73634" x="3321050" y="3638550"/>
          <p14:tracePt t="73635" x="3289300" y="3644900"/>
          <p14:tracePt t="73641" x="3086100" y="3727450"/>
          <p14:tracePt t="73648" x="2876550" y="3803650"/>
          <p14:tracePt t="73655" x="2673350" y="3879850"/>
          <p14:tracePt t="73662" x="2482850" y="3962400"/>
          <p14:tracePt t="73669" x="2336800" y="4025900"/>
          <p14:tracePt t="73676" x="2209800" y="4083050"/>
          <p14:tracePt t="73683" x="2108200" y="4133850"/>
          <p14:tracePt t="73689" x="2025650" y="4178300"/>
          <p14:tracePt t="73697" x="1968500" y="4222750"/>
          <p14:tracePt t="73703" x="1924050" y="4260850"/>
          <p14:tracePt t="73710" x="1905000" y="4286250"/>
          <p14:tracePt t="73717" x="1892300" y="4305300"/>
          <p14:tracePt t="73724" x="1885950" y="4324350"/>
          <p14:tracePt t="73731" x="1879600" y="4337050"/>
          <p14:tracePt t="73738" x="1879600" y="4356100"/>
          <p14:tracePt t="73745" x="1879600" y="4362450"/>
          <p14:tracePt t="73752" x="1879600" y="4375150"/>
          <p14:tracePt t="73778" x="1879600" y="4381500"/>
          <p14:tracePt t="73785" x="1879600" y="4387850"/>
          <p14:tracePt t="73790" x="1879600" y="4394200"/>
          <p14:tracePt t="73795" x="1879600" y="4400550"/>
          <p14:tracePt t="73796" x="1885950" y="4400550"/>
          <p14:tracePt t="73801" x="1892300" y="4406900"/>
          <p14:tracePt t="73808" x="1898650" y="4419600"/>
          <p14:tracePt t="73815" x="1905000" y="4432300"/>
          <p14:tracePt t="73822" x="1911350" y="4438650"/>
          <p14:tracePt t="73828" x="1917700" y="4445000"/>
          <p14:tracePt t="73842" x="1917700" y="4451350"/>
          <p14:tracePt t="73849" x="1917700" y="4457700"/>
          <p14:tracePt t="73856" x="1924050" y="4464050"/>
          <p14:tracePt t="73863" x="1924050" y="4470400"/>
          <p14:tracePt t="73870" x="1924050" y="4483100"/>
          <p14:tracePt t="73877" x="1930400" y="4489450"/>
          <p14:tracePt t="73884" x="1930400" y="4495800"/>
          <p14:tracePt t="73891" x="1930400" y="4502150"/>
          <p14:tracePt t="73898" x="1930400" y="4508500"/>
          <p14:tracePt t="73905" x="1930400" y="4514850"/>
          <p14:tracePt t="74013" x="1924050" y="4514850"/>
          <p14:tracePt t="74021" x="1917700" y="4514850"/>
          <p14:tracePt t="74024" x="1917700" y="4508500"/>
          <p14:tracePt t="74025" x="1911350" y="4508500"/>
          <p14:tracePt t="74030" x="1911350" y="4502150"/>
          <p14:tracePt t="74037" x="1905000" y="4495800"/>
          <p14:tracePt t="74044" x="1892300" y="4489450"/>
          <p14:tracePt t="74051" x="1885950" y="4476750"/>
          <p14:tracePt t="74058" x="1879600" y="4470400"/>
          <p14:tracePt t="74064" x="1873250" y="4464050"/>
          <p14:tracePt t="74071" x="1866900" y="4457700"/>
          <p14:tracePt t="74078" x="1860550" y="4451350"/>
          <p14:tracePt t="74085" x="1854200" y="4445000"/>
          <p14:tracePt t="74092" x="1854200" y="4438650"/>
          <p14:tracePt t="74099" x="1847850" y="4432300"/>
          <p14:tracePt t="74106" x="1847850" y="4425950"/>
          <p14:tracePt t="74120" x="1841500" y="4425950"/>
          <p14:tracePt t="74127" x="1841500" y="4419600"/>
          <p14:tracePt t="74134" x="1835150" y="4419600"/>
          <p14:tracePt t="74141" x="1835150" y="4413250"/>
          <p14:tracePt t="74152" x="1835150" y="4406900"/>
          <p14:tracePt t="74162" x="1835150" y="4400550"/>
          <p14:tracePt t="74294" x="1835150" y="4406900"/>
          <p14:tracePt t="74299" x="1835150" y="4413250"/>
          <p14:tracePt t="74303" x="1835150" y="4419600"/>
          <p14:tracePt t="74308" x="1835150" y="4425950"/>
          <p14:tracePt t="74314" x="1841500" y="4445000"/>
          <p14:tracePt t="74321" x="1841500" y="4470400"/>
          <p14:tracePt t="74328" x="1841500" y="4502150"/>
          <p14:tracePt t="74335" x="1841500" y="4533900"/>
          <p14:tracePt t="74342" x="1841500" y="4559300"/>
          <p14:tracePt t="74349" x="1841500" y="4597400"/>
          <p14:tracePt t="74356" x="1841500" y="4635500"/>
          <p14:tracePt t="74363" x="1835150" y="4660900"/>
          <p14:tracePt t="74370" x="1835150" y="4692650"/>
          <p14:tracePt t="74377" x="1835150" y="4718050"/>
          <p14:tracePt t="74384" x="1835150" y="4737100"/>
          <p14:tracePt t="74391" x="1828800" y="4756150"/>
          <p14:tracePt t="74398" x="1828800" y="4762500"/>
          <p14:tracePt t="74568" x="1822450" y="4762500"/>
          <p14:tracePt t="74993" x="1816100" y="4762500"/>
          <p14:tracePt t="75022" x="1809750" y="4762500"/>
          <p14:tracePt t="75057" x="1803400" y="4762500"/>
          <p14:tracePt t="75075" x="1803400" y="4756150"/>
          <p14:tracePt t="75108" x="1797050" y="4756150"/>
          <p14:tracePt t="78527" x="1797050" y="4749800"/>
          <p14:tracePt t="78528" x="1803400" y="4749800"/>
          <p14:tracePt t="78532" x="1809750" y="4749800"/>
          <p14:tracePt t="78537" x="1822450" y="4743450"/>
          <p14:tracePt t="78544" x="1841500" y="4737100"/>
          <p14:tracePt t="78551" x="1860550" y="4724400"/>
          <p14:tracePt t="78558" x="1873250" y="4718050"/>
          <p14:tracePt t="78564" x="1892300" y="4711700"/>
          <p14:tracePt t="78572" x="1911350" y="4705350"/>
          <p14:tracePt t="78578" x="1930400" y="4699000"/>
          <p14:tracePt t="78585" x="1949450" y="4686300"/>
          <p14:tracePt t="78592" x="1974850" y="4673600"/>
          <p14:tracePt t="78599" x="1993900" y="4667250"/>
          <p14:tracePt t="78606" x="2012950" y="4660900"/>
          <p14:tracePt t="78613" x="2032000" y="4654550"/>
          <p14:tracePt t="78620" x="2038350" y="4648200"/>
          <p14:tracePt t="78627" x="2057400" y="4641850"/>
          <p14:tracePt t="78634" x="2063750" y="4635500"/>
          <p14:tracePt t="78641" x="2076450" y="4635500"/>
          <p14:tracePt t="78648" x="2082800" y="4629150"/>
          <p14:tracePt t="78655" x="2089150" y="4629150"/>
          <p14:tracePt t="78662" x="2089150" y="4622800"/>
          <p14:tracePt t="78669" x="2095500" y="4616450"/>
          <p14:tracePt t="78676" x="2101850" y="4616450"/>
          <p14:tracePt t="78695" x="2108200" y="4616450"/>
          <p14:tracePt t="78696" x="2108200" y="4610100"/>
          <p14:tracePt t="78713" x="2114550" y="4610100"/>
          <p14:tracePt t="78724" x="2114550" y="4603750"/>
          <p14:tracePt t="78729" x="2120900" y="4603750"/>
          <p14:tracePt t="78733" x="2127250" y="4603750"/>
          <p14:tracePt t="78740" x="2127250" y="4597400"/>
          <p14:tracePt t="78745" x="2133600" y="4591050"/>
          <p14:tracePt t="78759" x="2139950" y="4584700"/>
          <p14:tracePt t="78766" x="2152650" y="4584700"/>
          <p14:tracePt t="78773" x="2159000" y="4578350"/>
          <p14:tracePt t="78780" x="2165350" y="4572000"/>
          <p14:tracePt t="78787" x="2171700" y="4565650"/>
          <p14:tracePt t="78794" x="2178050" y="4559300"/>
          <p14:tracePt t="78801" x="2184400" y="4552950"/>
          <p14:tracePt t="78808" x="2190750" y="4546600"/>
          <p14:tracePt t="78814" x="2197100" y="4540250"/>
          <p14:tracePt t="78821" x="2203450" y="4533900"/>
          <p14:tracePt t="78828" x="2209800" y="4533900"/>
          <p14:tracePt t="78836" x="2216150" y="4527550"/>
          <p14:tracePt t="78842" x="2216150" y="4521200"/>
          <p14:tracePt t="78849" x="2222500" y="4514850"/>
          <p14:tracePt t="78856" x="2228850" y="4508500"/>
          <p14:tracePt t="78863" x="2235200" y="4502150"/>
          <p14:tracePt t="78870" x="2241550" y="4502150"/>
          <p14:tracePt t="78877" x="2247900" y="4489450"/>
          <p14:tracePt t="79129" x="2247900" y="4483100"/>
          <p14:tracePt t="79377" x="2247900" y="4476750"/>
          <p14:tracePt t="79407" x="2247900" y="4470400"/>
          <p14:tracePt t="79418" x="2247900" y="4464050"/>
          <p14:tracePt t="79434" x="2254250" y="4464050"/>
          <p14:tracePt t="79438" x="2254250" y="4457700"/>
          <p14:tracePt t="79450" x="2260600" y="4457700"/>
          <p14:tracePt t="79462" x="2260600" y="4451350"/>
          <p14:tracePt t="79479" x="2266950" y="4451350"/>
          <p14:tracePt t="79496" x="2266950" y="4445000"/>
          <p14:tracePt t="79536" x="2273300" y="4445000"/>
          <p14:tracePt t="79771" x="2279650" y="4445000"/>
          <p14:tracePt t="80606" x="2286000" y="4445000"/>
          <p14:tracePt t="80607" x="2286000" y="4451350"/>
          <p14:tracePt t="80613" x="2292350" y="4451350"/>
          <p14:tracePt t="80620" x="2311400" y="4451350"/>
          <p14:tracePt t="80627" x="2336800" y="4457700"/>
          <p14:tracePt t="80634" x="2355850" y="4470400"/>
          <p14:tracePt t="80635" x="2355850" y="4476750"/>
          <p14:tracePt t="80641" x="2374900" y="4483100"/>
          <p14:tracePt t="80648" x="2393950" y="4489450"/>
          <p14:tracePt t="80655" x="2393950" y="4495800"/>
          <p14:tracePt t="80953" x="2400300" y="4495800"/>
          <p14:tracePt t="80955" x="2406650" y="4495800"/>
          <p14:tracePt t="80960" x="2406650" y="4489450"/>
          <p14:tracePt t="80972" x="2406650" y="4483100"/>
          <p14:tracePt t="80974" x="2413000" y="4483100"/>
          <p14:tracePt t="80981" x="2413000" y="4476750"/>
          <p14:tracePt t="80988" x="2406650" y="4476750"/>
          <p14:tracePt t="80995" x="2406650" y="4470400"/>
          <p14:tracePt t="81085" x="2406650" y="4464050"/>
          <p14:tracePt t="81146" x="2400300" y="4464050"/>
          <p14:tracePt t="81472" x="2400300" y="4470400"/>
          <p14:tracePt t="81480" x="2406650" y="4476750"/>
          <p14:tracePt t="81483" x="2413000" y="4476750"/>
          <p14:tracePt t="81489" x="2419350" y="4476750"/>
          <p14:tracePt t="81490" x="2419350" y="4483100"/>
          <p14:tracePt t="81495" x="2425700" y="4483100"/>
          <p14:tracePt t="81502" x="2432050" y="4489450"/>
          <p14:tracePt t="81509" x="2438400" y="4495800"/>
          <p14:tracePt t="81516" x="2444750" y="4495800"/>
          <p14:tracePt t="81523" x="2451100" y="4502150"/>
          <p14:tracePt t="81530" x="2457450" y="4502150"/>
          <p14:tracePt t="81537" x="2463800" y="4508500"/>
          <p14:tracePt t="81544" x="2470150" y="4508500"/>
          <p14:tracePt t="81551" x="2476500" y="4514850"/>
          <p14:tracePt t="81558" x="2489200" y="4521200"/>
          <p14:tracePt t="81565" x="2495550" y="4521200"/>
          <p14:tracePt t="81571" x="2501900" y="4521200"/>
          <p14:tracePt t="81578" x="2508250" y="4527550"/>
          <p14:tracePt t="81586" x="2514600" y="4527550"/>
          <p14:tracePt t="81592" x="2520950" y="4527550"/>
          <p14:tracePt t="81606" x="2527300" y="4527550"/>
          <p14:tracePt t="82454" x="2527300" y="4521200"/>
          <p14:tracePt t="82456" x="2527300" y="4514850"/>
          <p14:tracePt t="82460" x="2533650" y="4508500"/>
          <p14:tracePt t="82467" x="2552700" y="4489450"/>
          <p14:tracePt t="82474" x="2565400" y="4476750"/>
          <p14:tracePt t="82481" x="2584450" y="4457700"/>
          <p14:tracePt t="82488" x="2609850" y="4432300"/>
          <p14:tracePt t="82495" x="2641600" y="4406900"/>
          <p14:tracePt t="82502" x="2673350" y="4381500"/>
          <p14:tracePt t="82509" x="2717800" y="4343400"/>
          <p14:tracePt t="82516" x="2774950" y="4311650"/>
          <p14:tracePt t="82523" x="2825750" y="4279900"/>
          <p14:tracePt t="82530" x="2889250" y="4248150"/>
          <p14:tracePt t="82537" x="2940050" y="4229100"/>
          <p14:tracePt t="82544" x="2990850" y="4210050"/>
          <p14:tracePt t="82551" x="3048000" y="4197350"/>
          <p14:tracePt t="82558" x="3098800" y="4184650"/>
          <p14:tracePt t="82565" x="3162300" y="4171950"/>
          <p14:tracePt t="82571" x="3213100" y="4171950"/>
          <p14:tracePt t="82578" x="3289300" y="4171950"/>
          <p14:tracePt t="82585" x="3384550" y="4171950"/>
          <p14:tracePt t="82592" x="3486150" y="4171950"/>
          <p14:tracePt t="82599" x="3587750" y="4184650"/>
          <p14:tracePt t="82606" x="3695700" y="4197350"/>
          <p14:tracePt t="82613" x="3790950" y="4210050"/>
          <p14:tracePt t="82620" x="3886200" y="4222750"/>
          <p14:tracePt t="82627" x="3975100" y="4241800"/>
          <p14:tracePt t="82634" x="4057650" y="4260850"/>
          <p14:tracePt t="82641" x="4133850" y="4279900"/>
          <p14:tracePt t="82648" x="4197350" y="4298950"/>
          <p14:tracePt t="82655" x="4241800" y="4311650"/>
          <p14:tracePt t="82662" x="4279900" y="4324350"/>
          <p14:tracePt t="82669" x="4298950" y="4330700"/>
          <p14:tracePt t="82676" x="4311650" y="4343400"/>
          <p14:tracePt t="82683" x="4324350" y="4349750"/>
          <p14:tracePt t="82690" x="4324350" y="4356100"/>
          <p14:tracePt t="82697" x="4330700" y="4362450"/>
          <p14:tracePt t="82703" x="4337050" y="4375150"/>
          <p14:tracePt t="82710" x="4337050" y="4387850"/>
          <p14:tracePt t="82717" x="4343400" y="4400550"/>
          <p14:tracePt t="82724" x="4349750" y="4413250"/>
          <p14:tracePt t="82731" x="4349750" y="4425950"/>
          <p14:tracePt t="82738" x="4356100" y="4438650"/>
          <p14:tracePt t="82745" x="4356100" y="4451350"/>
          <p14:tracePt t="82752" x="4362450" y="4464050"/>
          <p14:tracePt t="82759" x="4362450" y="4476750"/>
          <p14:tracePt t="82766" x="4368800" y="4489450"/>
          <p14:tracePt t="82773" x="4375150" y="4502150"/>
          <p14:tracePt t="82780" x="4375150" y="4514850"/>
          <p14:tracePt t="82787" x="4381500" y="4527550"/>
          <p14:tracePt t="82794" x="4381500" y="4533900"/>
          <p14:tracePt t="82801" x="4387850" y="4546600"/>
          <p14:tracePt t="82808" x="4387850" y="4552950"/>
          <p14:tracePt t="82815" x="4394200" y="4559300"/>
          <p14:tracePt t="82822" x="4394200" y="4565650"/>
          <p14:tracePt t="82828" x="4400550" y="4565650"/>
          <p14:tracePt t="83012" x="4394200" y="4565650"/>
          <p14:tracePt t="83015" x="4387850" y="4565650"/>
          <p14:tracePt t="83017" x="4381500" y="4565650"/>
          <p14:tracePt t="83023" x="4349750" y="4565650"/>
          <p14:tracePt t="83030" x="4286250" y="4565650"/>
          <p14:tracePt t="83037" x="4203700" y="4552950"/>
          <p14:tracePt t="83044" x="4102100" y="4546600"/>
          <p14:tracePt t="83051" x="3994150" y="4533900"/>
          <p14:tracePt t="83058" x="3873500" y="4527550"/>
          <p14:tracePt t="83065" x="3740150" y="4514850"/>
          <p14:tracePt t="83072" x="3613150" y="4508500"/>
          <p14:tracePt t="83078" x="3454400" y="4495800"/>
          <p14:tracePt t="83085" x="3270250" y="4476750"/>
          <p14:tracePt t="83092" x="3092450" y="4451350"/>
          <p14:tracePt t="83099" x="2901950" y="4438650"/>
          <p14:tracePt t="83106" x="2717800" y="4419600"/>
          <p14:tracePt t="83113" x="2559050" y="4419600"/>
          <p14:tracePt t="83120" x="2406650" y="4406900"/>
          <p14:tracePt t="83127" x="2286000" y="4400550"/>
          <p14:tracePt t="83134" x="2178050" y="4400550"/>
          <p14:tracePt t="83135" x="2165350" y="4400550"/>
          <p14:tracePt t="83141" x="2089150" y="4394200"/>
          <p14:tracePt t="83148" x="2019300" y="4387850"/>
          <p14:tracePt t="83155" x="1974850" y="4381500"/>
          <p14:tracePt t="83162" x="1936750" y="4381500"/>
          <p14:tracePt t="83169" x="1917700" y="4381500"/>
          <p14:tracePt t="83176" x="1905000" y="4381500"/>
          <p14:tracePt t="83252" x="1898650" y="4381500"/>
          <p14:tracePt t="83256" x="1892300" y="4381500"/>
          <p14:tracePt t="83259" x="1885950" y="4381500"/>
          <p14:tracePt t="83266" x="1860550" y="4381500"/>
          <p14:tracePt t="83273" x="1828800" y="4381500"/>
          <p14:tracePt t="83280" x="1803400" y="4387850"/>
          <p14:tracePt t="83287" x="1778000" y="4394200"/>
          <p14:tracePt t="83294" x="1746250" y="4394200"/>
          <p14:tracePt t="83301" x="1714500" y="4400550"/>
          <p14:tracePt t="83308" x="1682750" y="4406900"/>
          <p14:tracePt t="83315" x="1657350" y="4413250"/>
          <p14:tracePt t="83321" x="1625600" y="4413250"/>
          <p14:tracePt t="83328" x="1593850" y="4413250"/>
          <p14:tracePt t="83335" x="1568450" y="4413250"/>
          <p14:tracePt t="83342" x="1555750" y="4413250"/>
          <p14:tracePt t="83349" x="1543050" y="4413250"/>
          <p14:tracePt t="83379" x="1536700" y="4413250"/>
          <p14:tracePt t="83394" x="1530350" y="4413250"/>
          <p14:tracePt t="83405" x="1530350" y="4406900"/>
          <p14:tracePt t="83410" x="1530350" y="4400550"/>
          <p14:tracePt t="83414" x="1530350" y="4394200"/>
          <p14:tracePt t="83419" x="1530350" y="4387850"/>
          <p14:tracePt t="83426" x="1536700" y="4375150"/>
          <p14:tracePt t="83433" x="1543050" y="4356100"/>
          <p14:tracePt t="83439" x="1555750" y="4343400"/>
          <p14:tracePt t="83446" x="1574800" y="4330700"/>
          <p14:tracePt t="83453" x="1593850" y="4318000"/>
          <p14:tracePt t="83460" x="1619250" y="4298950"/>
          <p14:tracePt t="83467" x="1651000" y="4286250"/>
          <p14:tracePt t="83474" x="1682750" y="4273550"/>
          <p14:tracePt t="83481" x="1720850" y="4260850"/>
          <p14:tracePt t="83488" x="1771650" y="4254500"/>
          <p14:tracePt t="83495" x="1822450" y="4248150"/>
          <p14:tracePt t="83502" x="1873250" y="4241800"/>
          <p14:tracePt t="83509" x="1936750" y="4235450"/>
          <p14:tracePt t="83516" x="1987550" y="4235450"/>
          <p14:tracePt t="83523" x="2044700" y="4235450"/>
          <p14:tracePt t="83530" x="2108200" y="4241800"/>
          <p14:tracePt t="83537" x="2159000" y="4248150"/>
          <p14:tracePt t="83544" x="2203450" y="4260850"/>
          <p14:tracePt t="83551" x="2254250" y="4273550"/>
          <p14:tracePt t="83558" x="2305050" y="4286250"/>
          <p14:tracePt t="83565" x="2349500" y="4305300"/>
          <p14:tracePt t="83572" x="2387600" y="4324350"/>
          <p14:tracePt t="83578" x="2432050" y="4343400"/>
          <p14:tracePt t="83585" x="2470150" y="4362450"/>
          <p14:tracePt t="83592" x="2501900" y="4387850"/>
          <p14:tracePt t="83599" x="2527300" y="4406900"/>
          <p14:tracePt t="83606" x="2546350" y="4419600"/>
          <p14:tracePt t="83613" x="2552700" y="4432300"/>
          <p14:tracePt t="83620" x="2559050" y="4438650"/>
          <p14:tracePt t="83627" x="2559050" y="4445000"/>
          <p14:tracePt t="83647" x="2565400" y="4445000"/>
          <p14:tracePt t="83954" x="2565400" y="4451350"/>
          <p14:tracePt t="83959" x="2559050" y="4451350"/>
          <p14:tracePt t="83962" x="2552700" y="4457700"/>
          <p14:tracePt t="83967" x="2540000" y="4457700"/>
          <p14:tracePt t="83974" x="2508250" y="4470400"/>
          <p14:tracePt t="83981" x="2476500" y="4489450"/>
          <p14:tracePt t="83988" x="2438400" y="4495800"/>
          <p14:tracePt t="83995" x="2432050" y="4495800"/>
          <p14:tracePt t="84151" x="2432050" y="4502150"/>
          <p14:tracePt t="84159" x="2432050" y="4495800"/>
          <p14:tracePt t="84161" x="2432050" y="4483100"/>
          <p14:tracePt t="84163" x="2438400" y="4483100"/>
          <p14:tracePt t="84169" x="2451100" y="4470400"/>
          <p14:tracePt t="84183" x="2457450" y="4470400"/>
          <p14:tracePt t="84223" x="2463800" y="4470400"/>
          <p14:tracePt t="84238" x="2470150" y="4470400"/>
          <p14:tracePt t="84490" x="2463800" y="4470400"/>
          <p14:tracePt t="84518" x="2463800" y="4464050"/>
          <p14:tracePt t="84526" x="2463800" y="4457700"/>
          <p14:tracePt t="84533" x="2463800" y="4451350"/>
          <p14:tracePt t="84534" x="2470150" y="4451350"/>
          <p14:tracePt t="84537" x="2476500" y="4451350"/>
          <p14:tracePt t="84544" x="2501900" y="4445000"/>
          <p14:tracePt t="84551" x="2533650" y="4432300"/>
          <p14:tracePt t="84558" x="2559050" y="4419600"/>
          <p14:tracePt t="84565" x="2584450" y="4413250"/>
          <p14:tracePt t="84572" x="2609850" y="4400550"/>
          <p14:tracePt t="84578" x="2628900" y="4394200"/>
          <p14:tracePt t="84586" x="2654300" y="4381500"/>
          <p14:tracePt t="84592" x="2673350" y="4375150"/>
          <p14:tracePt t="84599" x="2692400" y="4368800"/>
          <p14:tracePt t="84606" x="2698750" y="4362450"/>
          <p14:tracePt t="84613" x="2705100" y="4362450"/>
          <p14:tracePt t="84635" x="2705100" y="4356100"/>
          <p14:tracePt t="84733" x="2705100" y="4349750"/>
          <p14:tracePt t="84744" x="2705100" y="4343400"/>
          <p14:tracePt t="84745" x="2705100" y="4337050"/>
          <p14:tracePt t="84749" x="2705100" y="4330700"/>
          <p14:tracePt t="84752" x="2705100" y="4324350"/>
          <p14:tracePt t="84759" x="2711450" y="4305300"/>
          <p14:tracePt t="84766" x="2724150" y="4286250"/>
          <p14:tracePt t="84773" x="2743200" y="4267200"/>
          <p14:tracePt t="84780" x="2768600" y="4241800"/>
          <p14:tracePt t="84787" x="2794000" y="4216400"/>
          <p14:tracePt t="84794" x="2832100" y="4191000"/>
          <p14:tracePt t="84801" x="2876550" y="4165600"/>
          <p14:tracePt t="84808" x="2933700" y="4140200"/>
          <p14:tracePt t="84815" x="3009900" y="4108450"/>
          <p14:tracePt t="84822" x="3098800" y="4083050"/>
          <p14:tracePt t="84828" x="3168650" y="4064000"/>
          <p14:tracePt t="84835" x="3270250" y="4051300"/>
          <p14:tracePt t="84842" x="3371850" y="4032250"/>
          <p14:tracePt t="84849" x="3479800" y="4025900"/>
          <p14:tracePt t="84856" x="3568700" y="4019550"/>
          <p14:tracePt t="84863" x="3651250" y="4013200"/>
          <p14:tracePt t="84870" x="3721100" y="4013200"/>
          <p14:tracePt t="84877" x="3778250" y="4013200"/>
          <p14:tracePt t="84884" x="3822700" y="4019550"/>
          <p14:tracePt t="84891" x="3860800" y="4025900"/>
          <p14:tracePt t="84898" x="3886200" y="4032250"/>
          <p14:tracePt t="84905" x="3905250" y="4044950"/>
          <p14:tracePt t="84912" x="3917950" y="4057650"/>
          <p14:tracePt t="84919" x="3924300" y="4064000"/>
          <p14:tracePt t="84926" x="3930650" y="4070350"/>
          <p14:tracePt t="84940" x="3930650" y="4076700"/>
          <p14:tracePt t="84947" x="3937000" y="4076700"/>
          <p14:tracePt t="84954" x="3937000" y="4083050"/>
          <p14:tracePt t="84960" x="3937000" y="4095750"/>
          <p14:tracePt t="84967" x="3943350" y="4102100"/>
          <p14:tracePt t="84974" x="3943350" y="4114800"/>
          <p14:tracePt t="84981" x="3943350" y="4127500"/>
          <p14:tracePt t="84988" x="3949700" y="4133850"/>
          <p14:tracePt t="84995" x="3956050" y="4152900"/>
          <p14:tracePt t="85002" x="3956050" y="4159250"/>
          <p14:tracePt t="85009" x="3962400" y="4178300"/>
          <p14:tracePt t="85016" x="3962400" y="4191000"/>
          <p14:tracePt t="85023" x="3968750" y="4210050"/>
          <p14:tracePt t="85030" x="3968750" y="4216400"/>
          <p14:tracePt t="85037" x="3968750" y="4235450"/>
          <p14:tracePt t="85044" x="3968750" y="4241800"/>
          <p14:tracePt t="85051" x="3975100" y="4254500"/>
          <p14:tracePt t="85058" x="3975100" y="4267200"/>
          <p14:tracePt t="85065" x="3975100" y="4273550"/>
          <p14:tracePt t="85072" x="3975100" y="4279900"/>
          <p14:tracePt t="85099" x="3975100" y="4286250"/>
          <p14:tracePt t="85118" x="3981450" y="4286250"/>
          <p14:tracePt t="85151" x="3981450" y="4292600"/>
          <p14:tracePt t="85152" x="3987800" y="4292600"/>
          <p14:tracePt t="85205" x="3987800" y="4298950"/>
          <p14:tracePt t="87334" x="3981450" y="4298950"/>
          <p14:tracePt t="87336" x="3975100" y="4298950"/>
          <p14:tracePt t="87342" x="3930650" y="4305300"/>
          <p14:tracePt t="87349" x="3867150" y="4311650"/>
          <p14:tracePt t="87356" x="3771900" y="4324350"/>
          <p14:tracePt t="87363" x="3670300" y="4324350"/>
          <p14:tracePt t="87370" x="3568700" y="4337050"/>
          <p14:tracePt t="87377" x="3473450" y="4343400"/>
          <p14:tracePt t="87384" x="3378200" y="4356100"/>
          <p14:tracePt t="87391" x="3282950" y="4368800"/>
          <p14:tracePt t="87398" x="3213100" y="4381500"/>
          <p14:tracePt t="87405" x="3155950" y="4394200"/>
          <p14:tracePt t="87412" x="3136900" y="4400550"/>
          <p14:tracePt t="87419" x="3124200" y="4406900"/>
          <p14:tracePt t="87953" x="3130550" y="4406900"/>
          <p14:tracePt t="87958" x="3136900" y="4406900"/>
          <p14:tracePt t="87964" x="3143250" y="4406900"/>
          <p14:tracePt t="87967" x="3149600" y="4406900"/>
          <p14:tracePt t="87974" x="3155950" y="4406900"/>
          <p14:tracePt t="87981" x="3162300" y="4406900"/>
          <p14:tracePt t="87988" x="3175000" y="4406900"/>
          <p14:tracePt t="87995" x="3181350" y="4406900"/>
          <p14:tracePt t="88002" x="3187700" y="4406900"/>
          <p14:tracePt t="88513" x="3187700" y="4400550"/>
          <p14:tracePt t="88529" x="3187700" y="4394200"/>
          <p14:tracePt t="88531" x="3194050" y="4387850"/>
          <p14:tracePt t="88533" x="3200400" y="4381500"/>
          <p14:tracePt t="88537" x="3219450" y="4368800"/>
          <p14:tracePt t="88544" x="3257550" y="4337050"/>
          <p14:tracePt t="88551" x="3314700" y="4305300"/>
          <p14:tracePt t="88558" x="3371850" y="4267200"/>
          <p14:tracePt t="88565" x="3454400" y="4235450"/>
          <p14:tracePt t="88572" x="3530600" y="4210050"/>
          <p14:tracePt t="88578" x="3644900" y="4178300"/>
          <p14:tracePt t="88585" x="3784600" y="4146550"/>
          <p14:tracePt t="88592" x="3962400" y="4121150"/>
          <p14:tracePt t="88599" x="4171950" y="4102100"/>
          <p14:tracePt t="88606" x="4394200" y="4089400"/>
          <p14:tracePt t="88613" x="4616450" y="4076700"/>
          <p14:tracePt t="88620" x="4832350" y="4064000"/>
          <p14:tracePt t="88627" x="5041900" y="4057650"/>
          <p14:tracePt t="88634" x="5238750" y="4051300"/>
          <p14:tracePt t="88635" x="5264150" y="4051300"/>
          <p14:tracePt t="88641" x="5397500" y="4044950"/>
          <p14:tracePt t="88648" x="5524500" y="4044950"/>
          <p14:tracePt t="88655" x="5638800" y="4038600"/>
          <p14:tracePt t="88662" x="5721350" y="4038600"/>
          <p14:tracePt t="88669" x="5772150" y="4038600"/>
          <p14:tracePt t="88676" x="5803900" y="4038600"/>
          <p14:tracePt t="88683" x="5816600" y="4038600"/>
          <p14:tracePt t="88741" x="5816600" y="4044950"/>
          <p14:tracePt t="88743" x="5816600" y="4051300"/>
          <p14:tracePt t="88747" x="5822950" y="4051300"/>
          <p14:tracePt t="88752" x="5822950" y="4064000"/>
          <p14:tracePt t="88759" x="5835650" y="4083050"/>
          <p14:tracePt t="88766" x="5842000" y="4095750"/>
          <p14:tracePt t="88773" x="5848350" y="4114800"/>
          <p14:tracePt t="88780" x="5861050" y="4140200"/>
          <p14:tracePt t="88787" x="5867400" y="4159250"/>
          <p14:tracePt t="88794" x="5880100" y="4184650"/>
          <p14:tracePt t="88801" x="5892800" y="4216400"/>
          <p14:tracePt t="88808" x="5905500" y="4241800"/>
          <p14:tracePt t="88815" x="5918200" y="4267200"/>
          <p14:tracePt t="88821" x="5930900" y="4292600"/>
          <p14:tracePt t="88828" x="5943600" y="4318000"/>
          <p14:tracePt t="88835" x="5956300" y="4337050"/>
          <p14:tracePt t="88842" x="5962650" y="4356100"/>
          <p14:tracePt t="88849" x="5969000" y="4368800"/>
          <p14:tracePt t="88856" x="5981700" y="4375150"/>
          <p14:tracePt t="88863" x="5981700" y="4381500"/>
          <p14:tracePt t="89518" x="5975350" y="4381500"/>
          <p14:tracePt t="89540" x="5969000" y="4381500"/>
          <p14:tracePt t="89542" x="5969000" y="4375150"/>
          <p14:tracePt t="89552" x="5962650" y="4375150"/>
          <p14:tracePt t="89556" x="5962650" y="4368800"/>
          <p14:tracePt t="89562" x="5956300" y="4368800"/>
          <p14:tracePt t="89565" x="5949950" y="4368800"/>
          <p14:tracePt t="89576" x="5943600" y="4368800"/>
          <p14:tracePt t="89849" x="5943600" y="4362450"/>
          <p14:tracePt t="89857" x="5943600" y="4356100"/>
          <p14:tracePt t="89866" x="5943600" y="4349750"/>
          <p14:tracePt t="89868" x="5937250" y="4349750"/>
          <p14:tracePt t="89875" x="5930900" y="4349750"/>
          <p14:tracePt t="89877" x="5930900" y="4343400"/>
          <p14:tracePt t="89892" x="5930900" y="4337050"/>
          <p14:tracePt t="89910" x="5930900" y="4330700"/>
          <p14:tracePt t="89988" x="5930900" y="4324350"/>
          <p14:tracePt t="90056" x="5930900" y="4318000"/>
          <p14:tracePt t="90398" x="5924550" y="4318000"/>
          <p14:tracePt t="90451" x="5918200" y="4318000"/>
          <p14:tracePt t="90495" x="5911850" y="4318000"/>
          <p14:tracePt t="90497" x="5905500" y="4318000"/>
          <p14:tracePt t="90502" x="5867400" y="4318000"/>
          <p14:tracePt t="90509" x="5759450" y="4318000"/>
          <p14:tracePt t="90516" x="5588000" y="4324350"/>
          <p14:tracePt t="90523" x="5359400" y="4337050"/>
          <p14:tracePt t="90530" x="5073650" y="4349750"/>
          <p14:tracePt t="90537" x="4756150" y="4368800"/>
          <p14:tracePt t="90544" x="4419600" y="4375150"/>
          <p14:tracePt t="90551" x="4095750" y="4387850"/>
          <p14:tracePt t="90558" x="3746500" y="4406900"/>
          <p14:tracePt t="90565" x="3403600" y="4425950"/>
          <p14:tracePt t="90572" x="3130550" y="4438650"/>
          <p14:tracePt t="90578" x="2806700" y="4470400"/>
          <p14:tracePt t="90586" x="2520950" y="4483100"/>
          <p14:tracePt t="90592" x="2273300" y="4502150"/>
          <p14:tracePt t="90599" x="2051050" y="4514850"/>
          <p14:tracePt t="90606" x="1911350" y="4527550"/>
          <p14:tracePt t="90613" x="1809750" y="4527550"/>
          <p14:tracePt t="90620" x="1746250" y="4540250"/>
          <p14:tracePt t="90627" x="1720850" y="4546600"/>
          <p14:tracePt t="90634" x="1714500" y="4546600"/>
          <p14:tracePt t="90649" x="1714500" y="4552950"/>
          <p14:tracePt t="90665" x="1714500" y="4559300"/>
          <p14:tracePt t="90666" x="1720850" y="4559300"/>
          <p14:tracePt t="90673" x="1727200" y="4565650"/>
          <p14:tracePt t="90681" x="1733550" y="4572000"/>
          <p14:tracePt t="90685" x="1733550" y="4578350"/>
          <p14:tracePt t="90690" x="1746250" y="4584700"/>
          <p14:tracePt t="90697" x="1752600" y="4591050"/>
          <p14:tracePt t="90704" x="1758950" y="4597400"/>
          <p14:tracePt t="90710" x="1758950" y="4610100"/>
          <p14:tracePt t="90717" x="1771650" y="4616450"/>
          <p14:tracePt t="90724" x="1771650" y="4622800"/>
          <p14:tracePt t="90731" x="1771650" y="4629150"/>
          <p14:tracePt t="90738" x="1771650" y="4635500"/>
          <p14:tracePt t="90745" x="1778000" y="4635500"/>
          <p14:tracePt t="90752" x="1778000" y="4641850"/>
          <p14:tracePt t="90759" x="1784350" y="4654550"/>
          <p14:tracePt t="90766" x="1784350" y="4667250"/>
          <p14:tracePt t="90773" x="1797050" y="4673600"/>
          <p14:tracePt t="90780" x="1797050" y="4692650"/>
          <p14:tracePt t="90787" x="1803400" y="4699000"/>
          <p14:tracePt t="90794" x="1809750" y="4711700"/>
          <p14:tracePt t="90801" x="1809750" y="4718050"/>
          <p14:tracePt t="90808" x="1809750" y="4724400"/>
          <p14:tracePt t="90815" x="1816100" y="4724400"/>
          <p14:tracePt t="90822" x="1816100" y="4730750"/>
          <p14:tracePt t="90828" x="1816100" y="4737100"/>
          <p14:tracePt t="91152" x="1816100" y="4743450"/>
          <p14:tracePt t="91159" x="1822450" y="4749800"/>
          <p14:tracePt t="91165" x="1828800" y="4756150"/>
          <p14:tracePt t="91168" x="1828800" y="4762500"/>
          <p14:tracePt t="91169" x="1835150" y="4762500"/>
          <p14:tracePt t="91176" x="1847850" y="4768850"/>
          <p14:tracePt t="91183" x="1860550" y="4775200"/>
          <p14:tracePt t="91190" x="1879600" y="4781550"/>
          <p14:tracePt t="91197" x="1905000" y="4794250"/>
          <p14:tracePt t="91203" x="1917700" y="4800600"/>
          <p14:tracePt t="91210" x="1943100" y="4813300"/>
          <p14:tracePt t="91217" x="1968500" y="4826000"/>
          <p14:tracePt t="91224" x="2000250" y="4832350"/>
          <p14:tracePt t="91231" x="2032000" y="4845050"/>
          <p14:tracePt t="91238" x="2070100" y="4851400"/>
          <p14:tracePt t="91245" x="2108200" y="4864100"/>
          <p14:tracePt t="91252" x="2146300" y="4870450"/>
          <p14:tracePt t="91259" x="2178050" y="4870450"/>
          <p14:tracePt t="91266" x="2216150" y="4876800"/>
          <p14:tracePt t="91273" x="2241550" y="4876800"/>
          <p14:tracePt t="91280" x="2273300" y="4876800"/>
          <p14:tracePt t="91287" x="2292350" y="4876800"/>
          <p14:tracePt t="91294" x="2311400" y="4876800"/>
          <p14:tracePt t="91301" x="2317750" y="4876800"/>
          <p14:tracePt t="91308" x="2324100" y="4876800"/>
          <p14:tracePt t="91408" x="2330450" y="4876800"/>
          <p14:tracePt t="91615" x="2330450" y="4883150"/>
          <p14:tracePt t="91651" x="2336800" y="4883150"/>
          <p14:tracePt t="91665" x="2343150" y="4883150"/>
          <p14:tracePt t="91671" x="2349500" y="4883150"/>
          <p14:tracePt t="91676" x="2355850" y="4883150"/>
          <p14:tracePt t="91678" x="2362200" y="4883150"/>
          <p14:tracePt t="91683" x="2368550" y="4883150"/>
          <p14:tracePt t="91690" x="2374900" y="4883150"/>
          <p14:tracePt t="91896" x="2374900" y="4889500"/>
          <p14:tracePt t="91909" x="2381250" y="4889500"/>
          <p14:tracePt t="91913" x="2387600" y="4889500"/>
          <p14:tracePt t="91919" x="2387600" y="4883150"/>
          <p14:tracePt t="91922" x="2393950" y="4883150"/>
          <p14:tracePt t="91926" x="2400300" y="4883150"/>
          <p14:tracePt t="91933" x="2413000" y="4876800"/>
          <p14:tracePt t="91940" x="2425700" y="4876800"/>
          <p14:tracePt t="91946" x="2444750" y="4870450"/>
          <p14:tracePt t="91953" x="2463800" y="4870450"/>
          <p14:tracePt t="91961" x="2489200" y="4857750"/>
          <p14:tracePt t="91967" x="2520950" y="4851400"/>
          <p14:tracePt t="91974" x="2546350" y="4845050"/>
          <p14:tracePt t="91981" x="2584450" y="4838700"/>
          <p14:tracePt t="91988" x="2622550" y="4832350"/>
          <p14:tracePt t="91995" x="2673350" y="4826000"/>
          <p14:tracePt t="92002" x="2724150" y="4813300"/>
          <p14:tracePt t="92009" x="2781300" y="4813300"/>
          <p14:tracePt t="92016" x="2844800" y="4806950"/>
          <p14:tracePt t="92023" x="2914650" y="4800600"/>
          <p14:tracePt t="92030" x="2984500" y="4800600"/>
          <p14:tracePt t="92037" x="3060700" y="4800600"/>
          <p14:tracePt t="92044" x="3136900" y="4800600"/>
          <p14:tracePt t="92051" x="3219450" y="4800600"/>
          <p14:tracePt t="92058" x="3302000" y="4800600"/>
          <p14:tracePt t="92065" x="3384550" y="4800600"/>
          <p14:tracePt t="92071" x="3460750" y="4800600"/>
          <p14:tracePt t="92078" x="3543300" y="4800600"/>
          <p14:tracePt t="92085" x="3632200" y="4806950"/>
          <p14:tracePt t="92092" x="3708400" y="4806950"/>
          <p14:tracePt t="92099" x="3778250" y="4806950"/>
          <p14:tracePt t="92106" x="3835400" y="4806950"/>
          <p14:tracePt t="92113" x="3879850" y="4806950"/>
          <p14:tracePt t="92120" x="3911600" y="4806950"/>
          <p14:tracePt t="92127" x="3937000" y="4813300"/>
          <p14:tracePt t="92134" x="3949700" y="4813300"/>
          <p14:tracePt t="92141" x="3956050" y="4813300"/>
          <p14:tracePt t="92218" x="3962400" y="4813300"/>
          <p14:tracePt t="92238" x="3962400" y="4819650"/>
          <p14:tracePt t="92339" x="3962400" y="4826000"/>
          <p14:tracePt t="92740" x="3962400" y="4819650"/>
          <p14:tracePt t="92748" x="3962400" y="4813300"/>
          <p14:tracePt t="92753" x="3962400" y="4806950"/>
          <p14:tracePt t="92757" x="3962400" y="4800600"/>
          <p14:tracePt t="92760" x="3962400" y="4794250"/>
          <p14:tracePt t="92766" x="3968750" y="4781550"/>
          <p14:tracePt t="92773" x="3975100" y="4768850"/>
          <p14:tracePt t="92780" x="3994150" y="4749800"/>
          <p14:tracePt t="92787" x="4019550" y="4730750"/>
          <p14:tracePt t="92794" x="4051300" y="4711700"/>
          <p14:tracePt t="92801" x="4089400" y="4699000"/>
          <p14:tracePt t="92808" x="4140200" y="4679950"/>
          <p14:tracePt t="92815" x="4210050" y="4667250"/>
          <p14:tracePt t="92822" x="4298950" y="4648200"/>
          <p14:tracePt t="92828" x="4394200" y="4641850"/>
          <p14:tracePt t="92835" x="4527550" y="4635500"/>
          <p14:tracePt t="92842" x="4673600" y="4629150"/>
          <p14:tracePt t="92849" x="4826000" y="4629150"/>
          <p14:tracePt t="92856" x="4965700" y="4629150"/>
          <p14:tracePt t="92863" x="5118100" y="4629150"/>
          <p14:tracePt t="92870" x="5264150" y="4641850"/>
          <p14:tracePt t="92877" x="5391150" y="4648200"/>
          <p14:tracePt t="92884" x="5505450" y="4660900"/>
          <p14:tracePt t="92891" x="5600700" y="4673600"/>
          <p14:tracePt t="92898" x="5676900" y="4692650"/>
          <p14:tracePt t="92905" x="5734050" y="4705350"/>
          <p14:tracePt t="92912" x="5765800" y="4711700"/>
          <p14:tracePt t="92919" x="5784850" y="4724400"/>
          <p14:tracePt t="92926" x="5797550" y="4730750"/>
          <p14:tracePt t="92933" x="5797550" y="4737100"/>
          <p14:tracePt t="92995" x="5803900" y="4737100"/>
          <p14:tracePt t="93686" x="5810250" y="4737100"/>
          <p14:tracePt t="93818" x="5816600" y="4737100"/>
          <p14:tracePt t="93875" x="5822950" y="4737100"/>
          <p14:tracePt t="94028" x="5829300" y="4737100"/>
          <p14:tracePt t="94053" x="5835650" y="4737100"/>
          <p14:tracePt t="94090" x="5829300" y="4737100"/>
          <p14:tracePt t="94092" x="5822950" y="4737100"/>
          <p14:tracePt t="94094" x="5816600" y="4737100"/>
          <p14:tracePt t="94099" x="5797550" y="4724400"/>
          <p14:tracePt t="94106" x="5759450" y="4724400"/>
          <p14:tracePt t="94113" x="5702300" y="4711700"/>
          <p14:tracePt t="94120" x="5645150" y="4692650"/>
          <p14:tracePt t="94127" x="5588000" y="4679950"/>
          <p14:tracePt t="94134" x="5524500" y="4673600"/>
          <p14:tracePt t="94141" x="5461000" y="4660900"/>
          <p14:tracePt t="94148" x="5397500" y="4654550"/>
          <p14:tracePt t="94155" x="5340350" y="4648200"/>
          <p14:tracePt t="94162" x="5295900" y="4641850"/>
          <p14:tracePt t="94169" x="5251450" y="4635500"/>
          <p14:tracePt t="94176" x="5213350" y="4629150"/>
          <p14:tracePt t="94183" x="5181600" y="4629150"/>
          <p14:tracePt t="94190" x="5156200" y="4622800"/>
          <p14:tracePt t="94197" x="5137150" y="4622800"/>
          <p14:tracePt t="94204" x="5124450" y="4622800"/>
          <p14:tracePt t="94278" x="5118100" y="4622800"/>
          <p14:tracePt t="94283" x="5111750" y="4622800"/>
          <p14:tracePt t="94286" x="5105400" y="4622800"/>
          <p14:tracePt t="94288" x="5099050" y="4629150"/>
          <p14:tracePt t="94294" x="5086350" y="4641850"/>
          <p14:tracePt t="94301" x="5060950" y="4654550"/>
          <p14:tracePt t="94308" x="5035550" y="4667250"/>
          <p14:tracePt t="94315" x="5016500" y="4679950"/>
          <p14:tracePt t="94322" x="4991100" y="4699000"/>
          <p14:tracePt t="94328" x="4965700" y="4711700"/>
          <p14:tracePt t="94335" x="4946650" y="4724400"/>
          <p14:tracePt t="94342" x="4927600" y="4737100"/>
          <p14:tracePt t="94349" x="4914900" y="4749800"/>
          <p14:tracePt t="94356" x="4908550" y="4762500"/>
          <p14:tracePt t="94363" x="4902200" y="4762500"/>
          <p14:tracePt t="94492" x="4895850" y="4762500"/>
          <p14:tracePt t="94504" x="4889500" y="4762500"/>
          <p14:tracePt t="94524" x="4883150" y="4762500"/>
          <p14:tracePt t="94549" x="4889500" y="4762500"/>
          <p14:tracePt t="94552" x="4889500" y="4768850"/>
          <p14:tracePt t="94554" x="4895850" y="4768850"/>
          <p14:tracePt t="94558" x="4895850" y="4775200"/>
          <p14:tracePt t="94565" x="4902200" y="4781550"/>
          <p14:tracePt t="94572" x="4902200" y="4787900"/>
          <p14:tracePt t="94816" x="4908550" y="4787900"/>
          <p14:tracePt t="94817" x="4908550" y="4781550"/>
          <p14:tracePt t="94822" x="4914900" y="4781550"/>
          <p14:tracePt t="94840" x="4921250" y="4781550"/>
          <p14:tracePt t="94844" x="4927600" y="4781550"/>
          <p14:tracePt t="94858" x="4933950" y="4781550"/>
          <p14:tracePt t="94873" x="4940300" y="4781550"/>
          <p14:tracePt t="94909" x="4946650" y="4781550"/>
          <p14:tracePt t="95255" x="4953000" y="4781550"/>
          <p14:tracePt t="95562" x="4946650" y="4781550"/>
          <p14:tracePt t="95575" x="4940300" y="4781550"/>
          <p14:tracePt t="95582" x="4940300" y="4787900"/>
          <p14:tracePt t="95584" x="4933950" y="4787900"/>
          <p14:tracePt t="95589" x="4927600" y="4794250"/>
          <p14:tracePt t="95592" x="4921250" y="4800600"/>
          <p14:tracePt t="95599" x="4914900" y="4806950"/>
          <p14:tracePt t="95606" x="4902200" y="4826000"/>
          <p14:tracePt t="95836" x="4908550" y="4819650"/>
          <p14:tracePt t="95838" x="4921250" y="4819650"/>
          <p14:tracePt t="95842" x="4927600" y="4813300"/>
          <p14:tracePt t="95849" x="4933950" y="4800600"/>
          <p14:tracePt t="95869" x="4933950" y="4794250"/>
          <p14:tracePt t="95890" x="4940300" y="4794250"/>
          <p14:tracePt t="95921" x="4946650" y="4794250"/>
          <p14:tracePt t="96209" x="4953000" y="4794250"/>
          <p14:tracePt t="96486" x="4953000" y="4787900"/>
          <p14:tracePt t="96493" x="4959350" y="4787900"/>
          <p14:tracePt t="96494" x="4959350" y="4781550"/>
          <p14:tracePt t="96496" x="4965700" y="4781550"/>
          <p14:tracePt t="96502" x="4978400" y="4768850"/>
          <p14:tracePt t="96509" x="4991100" y="4762500"/>
          <p14:tracePt t="96516" x="5003800" y="4756150"/>
          <p14:tracePt t="96523" x="5022850" y="4743450"/>
          <p14:tracePt t="96530" x="5041900" y="4737100"/>
          <p14:tracePt t="96537" x="5060950" y="4724400"/>
          <p14:tracePt t="96544" x="5080000" y="4711700"/>
          <p14:tracePt t="96551" x="5105400" y="4699000"/>
          <p14:tracePt t="96558" x="5124450" y="4679950"/>
          <p14:tracePt t="96565" x="5149850" y="4667250"/>
          <p14:tracePt t="96572" x="5162550" y="4654550"/>
          <p14:tracePt t="96578" x="5187950" y="4641850"/>
          <p14:tracePt t="96586" x="5207000" y="4635500"/>
          <p14:tracePt t="96592" x="5226050" y="4629150"/>
          <p14:tracePt t="96599" x="5251450" y="4616450"/>
          <p14:tracePt t="96606" x="5276850" y="4610100"/>
          <p14:tracePt t="96613" x="5308600" y="4603750"/>
          <p14:tracePt t="96620" x="5353050" y="4591050"/>
          <p14:tracePt t="96627" x="5391150" y="4572000"/>
          <p14:tracePt t="96634" x="5448300" y="4559300"/>
          <p14:tracePt t="96635" x="5454650" y="4559300"/>
          <p14:tracePt t="96641" x="5499100" y="4540250"/>
          <p14:tracePt t="96648" x="5562600" y="4521200"/>
          <p14:tracePt t="96655" x="5626100" y="4502150"/>
          <p14:tracePt t="96662" x="5683250" y="4483100"/>
          <p14:tracePt t="96669" x="5746750" y="4457700"/>
          <p14:tracePt t="96676" x="5816600" y="4438650"/>
          <p14:tracePt t="96683" x="5886450" y="4413250"/>
          <p14:tracePt t="96690" x="5975350" y="4394200"/>
          <p14:tracePt t="96697" x="6076950" y="4368800"/>
          <p14:tracePt t="96704" x="6178550" y="4356100"/>
          <p14:tracePt t="96710" x="6267450" y="4337050"/>
          <p14:tracePt t="96717" x="6375400" y="4324350"/>
          <p14:tracePt t="96718" x="6388100" y="4324350"/>
          <p14:tracePt t="96724" x="6483350" y="4311650"/>
          <p14:tracePt t="96731" x="6591300" y="4298950"/>
          <p14:tracePt t="96738" x="6692900" y="4286250"/>
          <p14:tracePt t="96745" x="6775450" y="4286250"/>
          <p14:tracePt t="96752" x="6864350" y="4273550"/>
          <p14:tracePt t="96759" x="6927850" y="4273550"/>
          <p14:tracePt t="96766" x="6991350" y="4273550"/>
          <p14:tracePt t="96773" x="7048500" y="4273550"/>
          <p14:tracePt t="96780" x="7092950" y="4286250"/>
          <p14:tracePt t="96787" x="7131050" y="4298950"/>
          <p14:tracePt t="96794" x="7162800" y="4311650"/>
          <p14:tracePt t="96801" x="7200900" y="4324350"/>
          <p14:tracePt t="96808" x="7239000" y="4343400"/>
          <p14:tracePt t="96815" x="7270750" y="4368800"/>
          <p14:tracePt t="96822" x="7308850" y="4394200"/>
          <p14:tracePt t="96828" x="7334250" y="4419600"/>
          <p14:tracePt t="96835" x="7372350" y="4451350"/>
          <p14:tracePt t="96842" x="7404100" y="4483100"/>
          <p14:tracePt t="96849" x="7435850" y="4521200"/>
          <p14:tracePt t="96856" x="7473950" y="4559300"/>
          <p14:tracePt t="96863" x="7505700" y="4597400"/>
          <p14:tracePt t="96870" x="7524750" y="4635500"/>
          <p14:tracePt t="96877" x="7543800" y="4667250"/>
          <p14:tracePt t="96884" x="7556500" y="4699000"/>
          <p14:tracePt t="96891" x="7575550" y="4724400"/>
          <p14:tracePt t="96898" x="7581900" y="4743450"/>
          <p14:tracePt t="96905" x="7588250" y="4756150"/>
          <p14:tracePt t="96912" x="7588250" y="4768850"/>
          <p14:tracePt t="96919" x="7588250" y="4775200"/>
          <p14:tracePt t="96926" x="7588250" y="4781550"/>
          <p14:tracePt t="96933" x="7588250" y="4787900"/>
          <p14:tracePt t="98131" x="7594600" y="4787900"/>
          <p14:tracePt t="98189" x="7600950" y="4787900"/>
          <p14:tracePt t="98616" x="7594600" y="4787900"/>
          <p14:tracePt t="98925" x="7588250" y="4787900"/>
          <p14:tracePt t="98933" x="7581900" y="4787900"/>
          <p14:tracePt t="100114" x="7575550" y="4787900"/>
          <p14:tracePt t="100122" x="7569200" y="4787900"/>
          <p14:tracePt t="100420" x="7562850" y="4787900"/>
          <p14:tracePt t="100421" x="7556500" y="4787900"/>
          <p14:tracePt t="100426" x="7524750" y="4787900"/>
          <p14:tracePt t="100433" x="7410450" y="4794250"/>
          <p14:tracePt t="100440" x="7213600" y="4819650"/>
          <p14:tracePt t="100447" x="6953250" y="4832350"/>
          <p14:tracePt t="100454" x="6616700" y="4851400"/>
          <p14:tracePt t="100461" x="6223000" y="4876800"/>
          <p14:tracePt t="100467" x="5861050" y="4883150"/>
          <p14:tracePt t="100474" x="5422900" y="4889500"/>
          <p14:tracePt t="100481" x="4940300" y="4889500"/>
          <p14:tracePt t="100488" x="4451350" y="4889500"/>
          <p14:tracePt t="100495" x="3956050" y="4889500"/>
          <p14:tracePt t="100502" x="3492500" y="4883150"/>
          <p14:tracePt t="100509" x="3048000" y="4870450"/>
          <p14:tracePt t="100516" x="2647950" y="4851400"/>
          <p14:tracePt t="100523" x="2311400" y="4845050"/>
          <p14:tracePt t="100530" x="2032000" y="4845050"/>
          <p14:tracePt t="100537" x="1835150" y="4845050"/>
          <p14:tracePt t="100544" x="1689100" y="4857750"/>
          <p14:tracePt t="100551" x="1587500" y="4857750"/>
          <p14:tracePt t="100558" x="1536700" y="4870450"/>
          <p14:tracePt t="100565" x="1517650" y="4870450"/>
          <p14:tracePt t="100572" x="1511300" y="4870450"/>
          <p14:tracePt t="100669" x="1511300" y="4876800"/>
          <p14:tracePt t="100684" x="1517650" y="4883150"/>
          <p14:tracePt t="100687" x="1517650" y="4889500"/>
          <p14:tracePt t="100690" x="1524000" y="4889500"/>
          <p14:tracePt t="100697" x="1536700" y="4908550"/>
          <p14:tracePt t="100703" x="1549400" y="4921250"/>
          <p14:tracePt t="100711" x="1568450" y="4946650"/>
          <p14:tracePt t="100717" x="1587500" y="4965700"/>
          <p14:tracePt t="100724" x="1606550" y="4991100"/>
          <p14:tracePt t="100731" x="1625600" y="5010150"/>
          <p14:tracePt t="100738" x="1638300" y="5035550"/>
          <p14:tracePt t="100745" x="1644650" y="5054600"/>
          <p14:tracePt t="100752" x="1651000" y="5067300"/>
          <p14:tracePt t="100759" x="1651000" y="5086350"/>
          <p14:tracePt t="100766" x="1657350" y="5099050"/>
          <p14:tracePt t="100773" x="1663700" y="5111750"/>
          <p14:tracePt t="100780" x="1663700" y="5124450"/>
          <p14:tracePt t="100787" x="1663700" y="5130800"/>
          <p14:tracePt t="100794" x="1663700" y="5137150"/>
          <p14:tracePt t="101287" x="1670050" y="5137150"/>
          <p14:tracePt t="101291" x="1676400" y="5130800"/>
          <p14:tracePt t="101294" x="1689100" y="5124450"/>
          <p14:tracePt t="101301" x="1739900" y="5099050"/>
          <p14:tracePt t="101308" x="1816100" y="5080000"/>
          <p14:tracePt t="101315" x="1917700" y="5054600"/>
          <p14:tracePt t="101322" x="2032000" y="5029200"/>
          <p14:tracePt t="101329" x="2146300" y="5010150"/>
          <p14:tracePt t="101336" x="2273300" y="4984750"/>
          <p14:tracePt t="101342" x="2387600" y="4965700"/>
          <p14:tracePt t="101349" x="2520950" y="4946650"/>
          <p14:tracePt t="101356" x="2660650" y="4921250"/>
          <p14:tracePt t="101363" x="2794000" y="4914900"/>
          <p14:tracePt t="101370" x="2927350" y="4902200"/>
          <p14:tracePt t="101377" x="3028950" y="4902200"/>
          <p14:tracePt t="101384" x="3117850" y="4902200"/>
          <p14:tracePt t="101391" x="3187700" y="4902200"/>
          <p14:tracePt t="101398" x="3219450" y="4908550"/>
          <p14:tracePt t="101405" x="3238500" y="4908550"/>
          <p14:tracePt t="101412" x="3244850" y="4914900"/>
          <p14:tracePt t="101419" x="3251200" y="4914900"/>
          <p14:tracePt t="101433" x="3251200" y="4921250"/>
          <p14:tracePt t="101440" x="3257550" y="4921250"/>
          <p14:tracePt t="101459" x="3263900" y="4921250"/>
          <p14:tracePt t="101488" x="3270250" y="4921250"/>
          <p14:tracePt t="101512" x="3276600" y="4921250"/>
          <p14:tracePt t="101529" x="3276600" y="4927600"/>
          <p14:tracePt t="101531" x="3282950" y="4927600"/>
          <p14:tracePt t="101541" x="3289300" y="4927600"/>
          <p14:tracePt t="101544" x="3289300" y="4933950"/>
          <p14:tracePt t="101556" x="3289300" y="4940300"/>
          <p14:tracePt t="101561" x="3289300" y="4946650"/>
          <p14:tracePt t="101565" x="3289300" y="4953000"/>
          <p14:tracePt t="101566" x="3282950" y="4953000"/>
          <p14:tracePt t="101572" x="3282950" y="4965700"/>
          <p14:tracePt t="101579" x="3270250" y="4978400"/>
          <p14:tracePt t="101585" x="3257550" y="4997450"/>
          <p14:tracePt t="101592" x="3238500" y="5010150"/>
          <p14:tracePt t="101599" x="3219450" y="5029200"/>
          <p14:tracePt t="101606" x="3194050" y="5054600"/>
          <p14:tracePt t="101613" x="3155950" y="5086350"/>
          <p14:tracePt t="101620" x="3111500" y="5118100"/>
          <p14:tracePt t="101627" x="3054350" y="5143500"/>
          <p14:tracePt t="101634" x="2990850" y="5181600"/>
          <p14:tracePt t="101635" x="2978150" y="5187950"/>
          <p14:tracePt t="101641" x="2927350" y="5213350"/>
          <p14:tracePt t="101648" x="2863850" y="5245100"/>
          <p14:tracePt t="101655" x="2806700" y="5270500"/>
          <p14:tracePt t="101662" x="2749550" y="5295900"/>
          <p14:tracePt t="101669" x="2711450" y="5321300"/>
          <p14:tracePt t="101676" x="2673350" y="5340350"/>
          <p14:tracePt t="101683" x="2647950" y="5346700"/>
          <p14:tracePt t="101690" x="2628900" y="5353050"/>
          <p14:tracePt t="101697" x="2628900" y="5359400"/>
          <p14:tracePt t="101770" x="2622550" y="5359400"/>
          <p14:tracePt t="101795" x="2616200" y="5359400"/>
          <p14:tracePt t="101856" x="2609850" y="5359400"/>
          <p14:tracePt t="101878" x="2603500" y="5359400"/>
          <p14:tracePt t="101931" x="2597150" y="5359400"/>
          <p14:tracePt t="101995" x="2590800" y="5359400"/>
          <p14:tracePt t="102192" x="2584450" y="5359400"/>
          <p14:tracePt t="102194" x="2584450" y="5353050"/>
          <p14:tracePt t="102201" x="2578100" y="5353050"/>
          <p14:tracePt t="102224" x="2571750" y="5353050"/>
          <p14:tracePt t="102270" x="2565400" y="5353050"/>
          <p14:tracePt t="102309" x="2565400" y="5346700"/>
          <p14:tracePt t="102311" x="2571750" y="5346700"/>
          <p14:tracePt t="102315" x="2578100" y="5346700"/>
          <p14:tracePt t="102322" x="2590800" y="5346700"/>
          <p14:tracePt t="102329" x="2597150" y="5346700"/>
          <p14:tracePt t="102335" x="2609850" y="5346700"/>
          <p14:tracePt t="102360" x="2609850" y="5353050"/>
          <p14:tracePt t="102361" x="2616200" y="5353050"/>
          <p14:tracePt t="102364" x="2616200" y="5359400"/>
          <p14:tracePt t="102746" x="2609850" y="5353050"/>
          <p14:tracePt t="102748" x="2603500" y="5346700"/>
          <p14:tracePt t="102752" x="2597150" y="5346700"/>
          <p14:tracePt t="102759" x="2590800" y="5334000"/>
          <p14:tracePt t="102766" x="2590800" y="5327650"/>
          <p14:tracePt t="102783" x="2584450" y="5327650"/>
          <p14:tracePt t="102806" x="2584450" y="5321300"/>
          <p14:tracePt t="102813" x="2578100" y="5321300"/>
          <p14:tracePt t="103134" x="2571750" y="5321300"/>
          <p14:tracePt t="103138" x="2565400" y="5321300"/>
          <p14:tracePt t="103143" x="2559050" y="5321300"/>
          <p14:tracePt t="103148" x="2546350" y="5321300"/>
          <p14:tracePt t="103155" x="2533650" y="5321300"/>
          <p14:tracePt t="103162" x="2520950" y="5321300"/>
          <p14:tracePt t="103169" x="2501900" y="5321300"/>
          <p14:tracePt t="103176" x="2489200" y="5327650"/>
          <p14:tracePt t="103183" x="2470150" y="5327650"/>
          <p14:tracePt t="103190" x="2451100" y="5327650"/>
          <p14:tracePt t="103197" x="2444750" y="5334000"/>
          <p14:tracePt t="103204" x="2432050" y="5340350"/>
          <p14:tracePt t="103315" x="2425700" y="5340350"/>
          <p14:tracePt t="103349" x="2419350" y="5340350"/>
          <p14:tracePt t="104332" x="2413000" y="5340350"/>
          <p14:tracePt t="104334" x="2413000" y="5334000"/>
          <p14:tracePt t="104338" x="2406650" y="5334000"/>
          <p14:tracePt t="104352" x="2406650" y="5327650"/>
          <p14:tracePt t="104358" x="2406650" y="5321300"/>
          <p14:tracePt t="104363" x="2406650" y="5314950"/>
          <p14:tracePt t="104365" x="2413000" y="5314950"/>
          <p14:tracePt t="104370" x="2425700" y="5302250"/>
          <p14:tracePt t="104377" x="2444750" y="5295900"/>
          <p14:tracePt t="104384" x="2470150" y="5283200"/>
          <p14:tracePt t="104391" x="2489200" y="5283200"/>
          <p14:tracePt t="104398" x="2520950" y="5276850"/>
          <p14:tracePt t="104405" x="2552700" y="5270500"/>
          <p14:tracePt t="104412" x="2603500" y="5257800"/>
          <p14:tracePt t="104419" x="2647950" y="5257800"/>
          <p14:tracePt t="104426" x="2705100" y="5251450"/>
          <p14:tracePt t="104433" x="2749550" y="5245100"/>
          <p14:tracePt t="104440" x="2794000" y="5245100"/>
          <p14:tracePt t="104447" x="2838450" y="5245100"/>
          <p14:tracePt t="104454" x="2870200" y="5257800"/>
          <p14:tracePt t="104461" x="2895600" y="5270500"/>
          <p14:tracePt t="104467" x="2914650" y="5289550"/>
          <p14:tracePt t="104474" x="2927350" y="5302250"/>
          <p14:tracePt t="104667" x="2921000" y="5302250"/>
          <p14:tracePt t="104678" x="2921000" y="5295900"/>
          <p14:tracePt t="104682" x="2921000" y="5289550"/>
          <p14:tracePt t="104683" x="2921000" y="5283200"/>
          <p14:tracePt t="104690" x="2921000" y="5276850"/>
          <p14:tracePt t="104697" x="2921000" y="5270500"/>
          <p14:tracePt t="104902" x="2921000" y="5264150"/>
          <p14:tracePt t="104910" x="2927350" y="5257800"/>
          <p14:tracePt t="104912" x="2933700" y="5257800"/>
          <p14:tracePt t="104916" x="2940050" y="5257800"/>
          <p14:tracePt t="104919" x="2940050" y="5251450"/>
          <p14:tracePt t="104926" x="2959100" y="5245100"/>
          <p14:tracePt t="104933" x="2978150" y="5238750"/>
          <p14:tracePt t="104940" x="3003550" y="5232400"/>
          <p14:tracePt t="104947" x="3028950" y="5219700"/>
          <p14:tracePt t="104954" x="3067050" y="5207000"/>
          <p14:tracePt t="104961" x="3111500" y="5194300"/>
          <p14:tracePt t="104967" x="3149600" y="5181600"/>
          <p14:tracePt t="104974" x="3213100" y="5168900"/>
          <p14:tracePt t="104981" x="3276600" y="5149850"/>
          <p14:tracePt t="104988" x="3346450" y="5130800"/>
          <p14:tracePt t="104995" x="3416300" y="5111750"/>
          <p14:tracePt t="105002" x="3492500" y="5092700"/>
          <p14:tracePt t="105009" x="3562350" y="5080000"/>
          <p14:tracePt t="105016" x="3638550" y="5067300"/>
          <p14:tracePt t="105023" x="3708400" y="5060950"/>
          <p14:tracePt t="105030" x="3778250" y="5054600"/>
          <p14:tracePt t="105037" x="3854450" y="5048250"/>
          <p14:tracePt t="105044" x="3911600" y="5048250"/>
          <p14:tracePt t="105051" x="3981450" y="5048250"/>
          <p14:tracePt t="105058" x="4038600" y="5048250"/>
          <p14:tracePt t="105065" x="4095750" y="5054600"/>
          <p14:tracePt t="105072" x="4140200" y="5054600"/>
          <p14:tracePt t="105079" x="4178300" y="5060950"/>
          <p14:tracePt t="105086" x="4210050" y="5060950"/>
          <p14:tracePt t="105092" x="4241800" y="5073650"/>
          <p14:tracePt t="105099" x="4260850" y="5080000"/>
          <p14:tracePt t="105106" x="4273550" y="5080000"/>
          <p14:tracePt t="105113" x="4279900" y="5086350"/>
          <p14:tracePt t="105140" x="4286250" y="5086350"/>
          <p14:tracePt t="105158" x="4286250" y="5092700"/>
          <p14:tracePt t="105169" x="4292600" y="5092700"/>
          <p14:tracePt t="105186" x="4292600" y="5099050"/>
          <p14:tracePt t="105188" x="4298950" y="5099050"/>
          <p14:tracePt t="105198" x="4298950" y="5105400"/>
          <p14:tracePt t="105205" x="4305300" y="5105400"/>
          <p14:tracePt t="105210" x="4305300" y="5111750"/>
          <p14:tracePt t="105224" x="4305300" y="5118100"/>
          <p14:tracePt t="105229" x="4311650" y="5118100"/>
          <p14:tracePt t="105231" x="4311650" y="5124450"/>
          <p14:tracePt t="105238" x="4318000" y="5124450"/>
          <p14:tracePt t="105245" x="4324350" y="5130800"/>
          <p14:tracePt t="105252" x="4337050" y="5143500"/>
          <p14:tracePt t="105259" x="4349750" y="5156200"/>
          <p14:tracePt t="105266" x="4362450" y="5162550"/>
          <p14:tracePt t="105273" x="4381500" y="5175250"/>
          <p14:tracePt t="105280" x="4387850" y="5175250"/>
          <p14:tracePt t="105287" x="4400550" y="5181600"/>
          <p14:tracePt t="105294" x="4406900" y="5187950"/>
          <p14:tracePt t="105301" x="4413250" y="5187950"/>
          <p14:tracePt t="105373" x="4419600" y="5187950"/>
          <p14:tracePt t="105379" x="4425950" y="5187950"/>
          <p14:tracePt t="105388" x="4432300" y="5187950"/>
          <p14:tracePt t="105394" x="4438650" y="5187950"/>
          <p14:tracePt t="105401" x="4445000" y="5187950"/>
          <p14:tracePt t="105404" x="4451350" y="5194300"/>
          <p14:tracePt t="105411" x="4457700" y="5194300"/>
          <p14:tracePt t="105414" x="4457700" y="5200650"/>
          <p14:tracePt t="105419" x="4464050" y="5200650"/>
          <p14:tracePt t="105426" x="4476750" y="5207000"/>
          <p14:tracePt t="105433" x="4489450" y="5213350"/>
          <p14:tracePt t="105440" x="4502150" y="5226050"/>
          <p14:tracePt t="105447" x="4508500" y="5232400"/>
          <p14:tracePt t="105454" x="4514850" y="5245100"/>
          <p14:tracePt t="105461" x="4521200" y="5257800"/>
          <p14:tracePt t="105468" x="4521200" y="5270500"/>
          <p14:tracePt t="105744" x="4527550" y="5270500"/>
          <p14:tracePt t="105751" x="4533900" y="5270500"/>
          <p14:tracePt t="105753" x="4533900" y="5276850"/>
          <p14:tracePt t="105758" x="4540250" y="5276850"/>
          <p14:tracePt t="105762" x="4546600" y="5276850"/>
          <p14:tracePt t="105766" x="4552950" y="5276850"/>
          <p14:tracePt t="105773" x="4565650" y="5270500"/>
          <p14:tracePt t="105780" x="4572000" y="5264150"/>
          <p14:tracePt t="105794" x="4578350" y="5264150"/>
          <p14:tracePt t="105818" x="4584700" y="5264150"/>
          <p14:tracePt t="105836" x="4591050" y="5264150"/>
          <p14:tracePt t="105871" x="4591050" y="5257800"/>
          <p14:tracePt t="106015" x="4597400" y="5257800"/>
          <p14:tracePt t="106019" x="4603750" y="5257800"/>
          <p14:tracePt t="106020" x="4610100" y="5257800"/>
          <p14:tracePt t="106023" x="4616450" y="5257800"/>
          <p14:tracePt t="106030" x="4641850" y="5245100"/>
          <p14:tracePt t="106037" x="4667250" y="5245100"/>
          <p14:tracePt t="106044" x="4705350" y="5238750"/>
          <p14:tracePt t="106051" x="4743450" y="5226050"/>
          <p14:tracePt t="106058" x="4781550" y="5219700"/>
          <p14:tracePt t="106065" x="4826000" y="5213350"/>
          <p14:tracePt t="106072" x="4876800" y="5200650"/>
          <p14:tracePt t="106079" x="4933950" y="5187950"/>
          <p14:tracePt t="106086" x="4997450" y="5168900"/>
          <p14:tracePt t="106092" x="5048250" y="5156200"/>
          <p14:tracePt t="106099" x="5118100" y="5137150"/>
          <p14:tracePt t="106106" x="5175250" y="5118100"/>
          <p14:tracePt t="106113" x="5238750" y="5105400"/>
          <p14:tracePt t="106120" x="5289550" y="5092700"/>
          <p14:tracePt t="106127" x="5334000" y="5080000"/>
          <p14:tracePt t="106134" x="5378450" y="5073650"/>
          <p14:tracePt t="106135" x="5384800" y="5073650"/>
          <p14:tracePt t="106141" x="5416550" y="5067300"/>
          <p14:tracePt t="106148" x="5448300" y="5067300"/>
          <p14:tracePt t="106155" x="5473700" y="5067300"/>
          <p14:tracePt t="106162" x="5492750" y="5067300"/>
          <p14:tracePt t="106169" x="5505450" y="5067300"/>
          <p14:tracePt t="106176" x="5518150" y="5073650"/>
          <p14:tracePt t="106183" x="5530850" y="5080000"/>
          <p14:tracePt t="106190" x="5543550" y="5092700"/>
          <p14:tracePt t="106197" x="5562600" y="5099050"/>
          <p14:tracePt t="106204" x="5588000" y="5118100"/>
          <p14:tracePt t="106211" x="5600700" y="5137150"/>
          <p14:tracePt t="106218" x="5626100" y="5156200"/>
          <p14:tracePt t="106224" x="5638800" y="5168900"/>
          <p14:tracePt t="106231" x="5657850" y="5187950"/>
          <p14:tracePt t="106238" x="5670550" y="5207000"/>
          <p14:tracePt t="106245" x="5689600" y="5226050"/>
          <p14:tracePt t="106252" x="5702300" y="5245100"/>
          <p14:tracePt t="106259" x="5715000" y="5257800"/>
          <p14:tracePt t="106266" x="5727700" y="5270500"/>
          <p14:tracePt t="106273" x="5734050" y="5283200"/>
          <p14:tracePt t="106280" x="5746750" y="5295900"/>
          <p14:tracePt t="106287" x="5746750" y="5302250"/>
          <p14:tracePt t="106294" x="5753100" y="5302250"/>
          <p14:tracePt t="106606" x="5753100" y="5295900"/>
          <p14:tracePt t="106607" x="5753100" y="5289550"/>
          <p14:tracePt t="106613" x="5765800" y="5276850"/>
          <p14:tracePt t="106620" x="5784850" y="5251450"/>
          <p14:tracePt t="106627" x="5803900" y="5226050"/>
          <p14:tracePt t="106634" x="5822950" y="5200650"/>
          <p14:tracePt t="106635" x="5829300" y="5200650"/>
          <p14:tracePt t="106641" x="5854700" y="5175250"/>
          <p14:tracePt t="106648" x="5886450" y="5149850"/>
          <p14:tracePt t="106655" x="5924550" y="5118100"/>
          <p14:tracePt t="106662" x="5975350" y="5092700"/>
          <p14:tracePt t="106669" x="6026150" y="5073650"/>
          <p14:tracePt t="106676" x="6083300" y="5054600"/>
          <p14:tracePt t="106683" x="6140450" y="5041900"/>
          <p14:tracePt t="106690" x="6197600" y="5035550"/>
          <p14:tracePt t="106697" x="6254750" y="5029200"/>
          <p14:tracePt t="106704" x="6311900" y="5029200"/>
          <p14:tracePt t="106710" x="6362700" y="5029200"/>
          <p14:tracePt t="106718" x="6432550" y="5029200"/>
          <p14:tracePt t="106718" x="6438900" y="5029200"/>
          <p14:tracePt t="106724" x="6508750" y="5035550"/>
          <p14:tracePt t="106731" x="6578600" y="5054600"/>
          <p14:tracePt t="106738" x="6667500" y="5080000"/>
          <p14:tracePt t="106745" x="6750050" y="5099050"/>
          <p14:tracePt t="106752" x="6826250" y="5124450"/>
          <p14:tracePt t="106759" x="6896100" y="5143500"/>
          <p14:tracePt t="106766" x="6959600" y="5168900"/>
          <p14:tracePt t="106773" x="7023100" y="5200650"/>
          <p14:tracePt t="106780" x="7067550" y="5226050"/>
          <p14:tracePt t="106787" x="7112000" y="5251450"/>
          <p14:tracePt t="106794" x="7150100" y="5283200"/>
          <p14:tracePt t="106801" x="7175500" y="5308600"/>
          <p14:tracePt t="106808" x="7200900" y="5334000"/>
          <p14:tracePt t="106815" x="7213600" y="5365750"/>
          <p14:tracePt t="106822" x="7232650" y="5384800"/>
          <p14:tracePt t="106829" x="7239000" y="5403850"/>
          <p14:tracePt t="106835" x="7239000" y="5422900"/>
          <p14:tracePt t="106842" x="7245350" y="5429250"/>
          <p14:tracePt t="106850" x="7245350" y="5441950"/>
          <p14:tracePt t="106863" x="7245350" y="5448300"/>
          <p14:tracePt t="107010" x="7245350" y="5441950"/>
          <p14:tracePt t="107014" x="7245350" y="5435600"/>
          <p14:tracePt t="107017" x="7245350" y="5429250"/>
          <p14:tracePt t="107023" x="7251700" y="5416550"/>
          <p14:tracePt t="107030" x="7258050" y="5397500"/>
          <p14:tracePt t="107037" x="7270750" y="5372100"/>
          <p14:tracePt t="107044" x="7283450" y="5353050"/>
          <p14:tracePt t="107051" x="7296150" y="5334000"/>
          <p14:tracePt t="107058" x="7321550" y="5308600"/>
          <p14:tracePt t="107065" x="7353300" y="5289550"/>
          <p14:tracePt t="107072" x="7397750" y="5264150"/>
          <p14:tracePt t="107079" x="7454900" y="5251450"/>
          <p14:tracePt t="107086" x="7524750" y="5232400"/>
          <p14:tracePt t="107092" x="7600950" y="5226050"/>
          <p14:tracePt t="107099" x="7696200" y="5219700"/>
          <p14:tracePt t="107106" x="7791450" y="5213350"/>
          <p14:tracePt t="107113" x="7905750" y="5213350"/>
          <p14:tracePt t="107120" x="8001000" y="5213350"/>
          <p14:tracePt t="107127" x="8102600" y="5213350"/>
          <p14:tracePt t="107134" x="8178800" y="5213350"/>
          <p14:tracePt t="107141" x="8255000" y="5213350"/>
          <p14:tracePt t="107148" x="8318500" y="5219700"/>
          <p14:tracePt t="107155" x="8356600" y="5226050"/>
          <p14:tracePt t="107162" x="8382000" y="5232400"/>
          <p14:tracePt t="107169" x="8394700" y="5232400"/>
          <p14:tracePt t="107201" x="8401050" y="5232400"/>
          <p14:tracePt t="107788" x="8401050" y="5226050"/>
          <p14:tracePt t="107790" x="8401050" y="5219700"/>
          <p14:tracePt t="107794" x="8407400" y="5207000"/>
          <p14:tracePt t="107801" x="8445500" y="5187950"/>
          <p14:tracePt t="107808" x="8496300" y="5162550"/>
          <p14:tracePt t="107815" x="8566150" y="5143500"/>
          <p14:tracePt t="107822" x="8636000" y="5124450"/>
          <p14:tracePt t="107829" x="8731250" y="5111750"/>
          <p14:tracePt t="107836" x="8845550" y="5099050"/>
          <p14:tracePt t="107842" x="8940800" y="5086350"/>
          <p14:tracePt t="107849" x="9074150" y="5080000"/>
          <p14:tracePt t="107856" x="9207500" y="5073650"/>
          <p14:tracePt t="107863" x="9328150" y="5073650"/>
          <p14:tracePt t="107870" x="9448800" y="5073650"/>
          <p14:tracePt t="107877" x="9563100" y="5073650"/>
          <p14:tracePt t="107884" x="9664700" y="5073650"/>
          <p14:tracePt t="107891" x="9747250" y="5073650"/>
          <p14:tracePt t="107898" x="9810750" y="5080000"/>
          <p14:tracePt t="107905" x="9855200" y="5086350"/>
          <p14:tracePt t="107912" x="9880600" y="5092700"/>
          <p14:tracePt t="107919" x="9893300" y="5099050"/>
          <p14:tracePt t="107926" x="9899650" y="5105400"/>
          <p14:tracePt t="107963" x="9899650" y="5111750"/>
          <p14:tracePt t="107972" x="9899650" y="5118100"/>
          <p14:tracePt t="107978" x="9899650" y="5124450"/>
          <p14:tracePt t="107983" x="9899650" y="5130800"/>
          <p14:tracePt t="107986" x="9899650" y="5137150"/>
          <p14:tracePt t="107992" x="9906000" y="5137150"/>
          <p14:tracePt t="107995" x="9906000" y="5143500"/>
          <p14:tracePt t="108002" x="9906000" y="5149850"/>
          <p14:tracePt t="108009" x="9906000" y="5156200"/>
          <p14:tracePt t="108016" x="9906000" y="5162550"/>
          <p14:tracePt t="108230" x="9906000" y="5168900"/>
          <p14:tracePt t="108233" x="9899650" y="5168900"/>
          <p14:tracePt t="108241" x="9893300" y="5175250"/>
          <p14:tracePt t="108244" x="9886950" y="5175250"/>
          <p14:tracePt t="108247" x="9886950" y="5181600"/>
          <p14:tracePt t="108252" x="9880600" y="5187950"/>
          <p14:tracePt t="108259" x="9874250" y="5200650"/>
          <p14:tracePt t="108266" x="9874250" y="5207000"/>
          <p14:tracePt t="108273" x="9874250" y="5213350"/>
          <p14:tracePt t="108567" x="9880600" y="5213350"/>
          <p14:tracePt t="108573" x="9886950" y="5213350"/>
          <p14:tracePt t="108575" x="9893300" y="5213350"/>
          <p14:tracePt t="108579" x="9899650" y="5213350"/>
          <p14:tracePt t="108586" x="9912350" y="5213350"/>
          <p14:tracePt t="108592" x="9925050" y="5213350"/>
          <p14:tracePt t="108599" x="9950450" y="5207000"/>
          <p14:tracePt t="108606" x="9975850" y="5207000"/>
          <p14:tracePt t="108613" x="10007600" y="5200650"/>
          <p14:tracePt t="108620" x="10033000" y="5200650"/>
          <p14:tracePt t="108627" x="10064750" y="5194300"/>
          <p14:tracePt t="108634" x="10083800" y="5187950"/>
          <p14:tracePt t="108641" x="10090150" y="5181600"/>
          <p14:tracePt t="108655" x="10039350" y="5175250"/>
          <p14:tracePt t="108662" x="9963150" y="5168900"/>
          <p14:tracePt t="108669" x="9861550" y="5162550"/>
          <p14:tracePt t="108676" x="9721850" y="5162550"/>
          <p14:tracePt t="108683" x="9544050" y="5156200"/>
          <p14:tracePt t="108690" x="9328150" y="5156200"/>
          <p14:tracePt t="108697" x="9099550" y="5156200"/>
          <p14:tracePt t="108704" x="8820150" y="5156200"/>
          <p14:tracePt t="108711" x="8534400" y="5156200"/>
          <p14:tracePt t="108718" x="8229600" y="5156200"/>
          <p14:tracePt t="108724" x="7981950" y="5156200"/>
          <p14:tracePt t="108731" x="7683500" y="5156200"/>
          <p14:tracePt t="108738" x="7391400" y="5143500"/>
          <p14:tracePt t="108745" x="7137400" y="5130800"/>
          <p14:tracePt t="108752" x="6953250" y="5111750"/>
          <p14:tracePt t="108759" x="6807200" y="5099050"/>
          <p14:tracePt t="108766" x="6718300" y="5092700"/>
          <p14:tracePt t="108773" x="6680200" y="5092700"/>
          <p14:tracePt t="108780" x="6673850" y="5092700"/>
          <p14:tracePt t="109179" x="6673850" y="5086350"/>
          <p14:tracePt t="109201" x="6667500" y="5086350"/>
          <p14:tracePt t="109223" x="6661150" y="5086350"/>
          <p14:tracePt t="109225" x="6661150" y="5080000"/>
          <p14:tracePt t="109228" x="6654800" y="5080000"/>
          <p14:tracePt t="109244" x="6648450" y="5080000"/>
          <p14:tracePt t="109261" x="6648450" y="5073650"/>
          <p14:tracePt t="109262" x="6642100" y="5073650"/>
          <p14:tracePt t="109283" x="6635750" y="5073650"/>
          <p14:tracePt t="109290" x="6635750" y="5067300"/>
          <p14:tracePt t="109312" x="6629400" y="5067300"/>
          <p14:tracePt t="109363" x="6623050" y="5067300"/>
          <p14:tracePt t="109391" x="6623050" y="5060950"/>
          <p14:tracePt t="109483" x="6616700" y="5060950"/>
          <p14:tracePt t="109507" x="6610350" y="5060950"/>
          <p14:tracePt t="109522" x="6604000" y="5060950"/>
          <p14:tracePt t="109528" x="6604000" y="5054600"/>
          <p14:tracePt t="109754" x="6597650" y="5054600"/>
          <p14:tracePt t="109764" x="6597650" y="5048250"/>
          <p14:tracePt t="109770" x="6591300" y="5048250"/>
          <p14:tracePt t="109778" x="6591300" y="5041900"/>
          <p14:tracePt t="109787" x="6591300" y="5035550"/>
          <p14:tracePt t="109793" x="6584950" y="5035550"/>
          <p14:tracePt t="109795" x="6584950" y="5029200"/>
          <p14:tracePt t="109801" x="6584950" y="5022850"/>
          <p14:tracePt t="109808" x="6578600" y="5010150"/>
          <p14:tracePt t="109815" x="6578600" y="4991100"/>
          <p14:tracePt t="109822" x="6578600" y="4972050"/>
          <p14:tracePt t="109829" x="6578600" y="4953000"/>
          <p14:tracePt t="109836" x="6578600" y="4933950"/>
          <p14:tracePt t="109843" x="6578600" y="4914900"/>
          <p14:tracePt t="109850" x="6584950" y="4889500"/>
          <p14:tracePt t="109856" x="6584950" y="4864100"/>
          <p14:tracePt t="109863" x="6584950" y="4838700"/>
          <p14:tracePt t="109870" x="6584950" y="4813300"/>
          <p14:tracePt t="109877" x="6591300" y="4787900"/>
          <p14:tracePt t="109884" x="6591300" y="4756150"/>
          <p14:tracePt t="109891" x="6591300" y="4724400"/>
          <p14:tracePt t="109898" x="6591300" y="4692650"/>
          <p14:tracePt t="109905" x="6591300" y="4660900"/>
          <p14:tracePt t="109912" x="6597650" y="4622800"/>
          <p14:tracePt t="109919" x="6597650" y="4591050"/>
          <p14:tracePt t="109926" x="6597650" y="4552950"/>
          <p14:tracePt t="109933" x="6597650" y="4521200"/>
          <p14:tracePt t="109940" x="6597650" y="4489450"/>
          <p14:tracePt t="109947" x="6597650" y="4457700"/>
          <p14:tracePt t="109954" x="6591300" y="4419600"/>
          <p14:tracePt t="109960" x="6591300" y="4394200"/>
          <p14:tracePt t="109967" x="6584950" y="4356100"/>
          <p14:tracePt t="109968" x="6584950" y="4349750"/>
          <p14:tracePt t="109974" x="6578600" y="4318000"/>
          <p14:tracePt t="109981" x="6578600" y="4286250"/>
          <p14:tracePt t="109988" x="6572250" y="4254500"/>
          <p14:tracePt t="109995" x="6565900" y="4229100"/>
          <p14:tracePt t="110002" x="6559550" y="4197350"/>
          <p14:tracePt t="110009" x="6559550" y="4178300"/>
          <p14:tracePt t="110016" x="6553200" y="4152900"/>
          <p14:tracePt t="110023" x="6546850" y="4133850"/>
          <p14:tracePt t="110030" x="6540500" y="4121150"/>
          <p14:tracePt t="110037" x="6540500" y="4108450"/>
          <p14:tracePt t="111384" x="6534150" y="4108450"/>
          <p14:tracePt t="111385" x="6534150" y="4114800"/>
          <p14:tracePt t="111391" x="6502400" y="4133850"/>
          <p14:tracePt t="111398" x="6445250" y="4178300"/>
          <p14:tracePt t="111405" x="6350000" y="4229100"/>
          <p14:tracePt t="111412" x="6235700" y="4279900"/>
          <p14:tracePt t="111419" x="6102350" y="4330700"/>
          <p14:tracePt t="111426" x="5949950" y="4381500"/>
          <p14:tracePt t="111433" x="5784850" y="4438650"/>
          <p14:tracePt t="111440" x="5600700" y="4489450"/>
          <p14:tracePt t="111447" x="5410200" y="4540250"/>
          <p14:tracePt t="111454" x="5213350" y="4591050"/>
          <p14:tracePt t="111461" x="5029200" y="4629150"/>
          <p14:tracePt t="111467" x="4870450" y="4667250"/>
          <p14:tracePt t="111474" x="4699000" y="4705350"/>
          <p14:tracePt t="111481" x="4559300" y="4737100"/>
          <p14:tracePt t="111488" x="4425950" y="4762500"/>
          <p14:tracePt t="111495" x="4305300" y="4781550"/>
          <p14:tracePt t="111502" x="4216400" y="4794250"/>
          <p14:tracePt t="111509" x="4146550" y="4806950"/>
          <p14:tracePt t="111516" x="4083050" y="4819650"/>
          <p14:tracePt t="111523" x="4038600" y="4826000"/>
          <p14:tracePt t="111530" x="4006850" y="4832350"/>
          <p14:tracePt t="111537" x="3975100" y="4838700"/>
          <p14:tracePt t="111544" x="3956050" y="4838700"/>
          <p14:tracePt t="111551" x="3937000" y="4845050"/>
          <p14:tracePt t="111558" x="3930650" y="4845050"/>
          <p14:tracePt t="111565" x="3924300" y="4845050"/>
          <p14:tracePt t="111572" x="3917950" y="4845050"/>
          <p14:tracePt t="111703" x="3911600" y="4845050"/>
          <p14:tracePt t="111709" x="3911600" y="4851400"/>
          <p14:tracePt t="111714" x="3905250" y="4851400"/>
          <p14:tracePt t="111718" x="3905250" y="4864100"/>
          <p14:tracePt t="111724" x="3892550" y="4876800"/>
          <p14:tracePt t="111731" x="3879850" y="4895850"/>
          <p14:tracePt t="111738" x="3854450" y="4914900"/>
          <p14:tracePt t="111745" x="3829050" y="4933950"/>
          <p14:tracePt t="111752" x="3797300" y="4959350"/>
          <p14:tracePt t="111759" x="3759200" y="4984750"/>
          <p14:tracePt t="111766" x="3721100" y="5003800"/>
          <p14:tracePt t="111773" x="3683000" y="5022850"/>
          <p14:tracePt t="111780" x="3638550" y="5048250"/>
          <p14:tracePt t="111787" x="3594100" y="5067300"/>
          <p14:tracePt t="111794" x="3556000" y="5086350"/>
          <p14:tracePt t="111801" x="3517900" y="5099050"/>
          <p14:tracePt t="111808" x="3479800" y="5118100"/>
          <p14:tracePt t="111815" x="3454400" y="5124450"/>
          <p14:tracePt t="111822" x="3422650" y="5137150"/>
          <p14:tracePt t="111829" x="3397250" y="5137150"/>
          <p14:tracePt t="111836" x="3384550" y="5143500"/>
          <p14:tracePt t="111842" x="3378200" y="5143500"/>
          <p14:tracePt t="111849" x="3365500" y="5149850"/>
          <p14:tracePt t="112009" x="3359150" y="5149850"/>
          <p14:tracePt t="112301" x="3359150" y="5143500"/>
          <p14:tracePt t="112553" x="3359150" y="5149850"/>
          <p14:tracePt t="112558" x="3359150" y="5156200"/>
          <p14:tracePt t="112559" x="3352800" y="5156200"/>
          <p14:tracePt t="112565" x="3340100" y="5168900"/>
          <p14:tracePt t="112572" x="3321050" y="5181600"/>
          <p14:tracePt t="112579" x="3302000" y="5194300"/>
          <p14:tracePt t="112586" x="3282950" y="5207000"/>
          <p14:tracePt t="112592" x="3270250" y="5219700"/>
          <p14:tracePt t="112599" x="3257550" y="5232400"/>
          <p14:tracePt t="112606" x="3238500" y="5245100"/>
          <p14:tracePt t="112613" x="3219450" y="5251450"/>
          <p14:tracePt t="112620" x="3200400" y="5264150"/>
          <p14:tracePt t="112627" x="3187700" y="5276850"/>
          <p14:tracePt t="112634" x="3168650" y="5283200"/>
          <p14:tracePt t="112636" x="3162300" y="5283200"/>
          <p14:tracePt t="112641" x="3155950" y="5289550"/>
          <p14:tracePt t="112648" x="3143250" y="5295900"/>
          <p14:tracePt t="112655" x="3136900" y="5302250"/>
          <p14:tracePt t="112766" x="3130550" y="5302250"/>
          <p14:tracePt t="113500" x="3124200" y="5302250"/>
          <p14:tracePt t="115235" x="3124200" y="5308600"/>
          <p14:tracePt t="115267" x="3130550" y="5308600"/>
          <p14:tracePt t="115275" x="3136900" y="5308600"/>
          <p14:tracePt t="115307" x="3136900" y="5314950"/>
          <p14:tracePt t="115345" x="3143250" y="5314950"/>
          <p14:tracePt t="115368" x="3143250" y="5321300"/>
          <p14:tracePt t="115379" x="3149600" y="5321300"/>
          <p14:tracePt t="115386" x="3155950" y="5321300"/>
          <p14:tracePt t="115387" x="3162300" y="5321300"/>
          <p14:tracePt t="115391" x="3168650" y="5321300"/>
          <p14:tracePt t="115398" x="3187700" y="5321300"/>
          <p14:tracePt t="115405" x="3206750" y="5321300"/>
          <p14:tracePt t="115412" x="3232150" y="5327650"/>
          <p14:tracePt t="115419" x="3257550" y="5327650"/>
          <p14:tracePt t="115426" x="3282950" y="5327650"/>
          <p14:tracePt t="115433" x="3308350" y="5327650"/>
          <p14:tracePt t="115440" x="3346450" y="5327650"/>
          <p14:tracePt t="115447" x="3384550" y="5327650"/>
          <p14:tracePt t="115454" x="3435350" y="5327650"/>
          <p14:tracePt t="115461" x="3492500" y="5327650"/>
          <p14:tracePt t="115467" x="3556000" y="5334000"/>
          <p14:tracePt t="115474" x="3632200" y="5340350"/>
          <p14:tracePt t="115481" x="3727450" y="5340350"/>
          <p14:tracePt t="115488" x="3822700" y="5346700"/>
          <p14:tracePt t="115495" x="3937000" y="5346700"/>
          <p14:tracePt t="115502" x="4044950" y="5346700"/>
          <p14:tracePt t="115509" x="4165600" y="5346700"/>
          <p14:tracePt t="115516" x="4267200" y="5346700"/>
          <p14:tracePt t="115523" x="4387850" y="5346700"/>
          <p14:tracePt t="115530" x="4502150" y="5346700"/>
          <p14:tracePt t="115537" x="4622800" y="5346700"/>
          <p14:tracePt t="115544" x="4756150" y="5346700"/>
          <p14:tracePt t="115551" x="4889500" y="5346700"/>
          <p14:tracePt t="115558" x="5041900" y="5353050"/>
          <p14:tracePt t="115565" x="5219700" y="5365750"/>
          <p14:tracePt t="115572" x="5397500" y="5372100"/>
          <p14:tracePt t="115579" x="5575300" y="5378450"/>
          <p14:tracePt t="115586" x="5772150" y="5391150"/>
          <p14:tracePt t="115593" x="5975350" y="5403850"/>
          <p14:tracePt t="115599" x="6134100" y="5410200"/>
          <p14:tracePt t="115606" x="6330950" y="5422900"/>
          <p14:tracePt t="115613" x="6527800" y="5422900"/>
          <p14:tracePt t="115620" x="6718300" y="5435600"/>
          <p14:tracePt t="115627" x="6908800" y="5448300"/>
          <p14:tracePt t="115634" x="7086600" y="5454650"/>
          <p14:tracePt t="115635" x="7112000" y="5461000"/>
          <p14:tracePt t="115641" x="7251700" y="5467350"/>
          <p14:tracePt t="115648" x="7416800" y="5480050"/>
          <p14:tracePt t="115655" x="7569200" y="5492750"/>
          <p14:tracePt t="115662" x="7702550" y="5499100"/>
          <p14:tracePt t="115669" x="7829550" y="5505450"/>
          <p14:tracePt t="115676" x="7943850" y="5511800"/>
          <p14:tracePt t="115683" x="8045450" y="5511800"/>
          <p14:tracePt t="115690" x="8128000" y="5511800"/>
          <p14:tracePt t="115697" x="8210550" y="5511800"/>
          <p14:tracePt t="115704" x="8286750" y="5511800"/>
          <p14:tracePt t="115711" x="8369300" y="5511800"/>
          <p14:tracePt t="115718" x="8439150" y="5511800"/>
          <p14:tracePt t="115725" x="8515350" y="5511800"/>
          <p14:tracePt t="115731" x="8597900" y="5511800"/>
          <p14:tracePt t="115738" x="8674100" y="5511800"/>
          <p14:tracePt t="115745" x="8750300" y="5505450"/>
          <p14:tracePt t="115752" x="8813800" y="5505450"/>
          <p14:tracePt t="115759" x="8877300" y="5499100"/>
          <p14:tracePt t="115766" x="8928100" y="5492750"/>
          <p14:tracePt t="115773" x="8966200" y="5486400"/>
          <p14:tracePt t="115780" x="8997950" y="5480050"/>
          <p14:tracePt t="115787" x="9029700" y="5473700"/>
          <p14:tracePt t="115794" x="9055100" y="5467350"/>
          <p14:tracePt t="115801" x="9086850" y="5461000"/>
          <p14:tracePt t="115808" x="9112250" y="5454650"/>
          <p14:tracePt t="115815" x="9144000" y="5448300"/>
          <p14:tracePt t="115822" x="9175750" y="5441950"/>
          <p14:tracePt t="115829" x="9201150" y="5435600"/>
          <p14:tracePt t="115836" x="9220200" y="5429250"/>
          <p14:tracePt t="115842" x="9239250" y="5422900"/>
          <p14:tracePt t="115849" x="9264650" y="5410200"/>
          <p14:tracePt t="115856" x="9283700" y="5410200"/>
          <p14:tracePt t="115863" x="9296400" y="5403850"/>
          <p14:tracePt t="115870" x="9309100" y="5397500"/>
          <p14:tracePt t="115877" x="9321800" y="5391150"/>
          <p14:tracePt t="115884" x="9334500" y="5384800"/>
          <p14:tracePt t="115891" x="9340850" y="5384800"/>
          <p14:tracePt t="115898" x="9347200" y="5384800"/>
          <p14:tracePt t="115905" x="9359900" y="5378450"/>
          <p14:tracePt t="115912" x="9372600" y="5372100"/>
          <p14:tracePt t="115919" x="9385300" y="5372100"/>
          <p14:tracePt t="115926" x="9398000" y="5365750"/>
          <p14:tracePt t="115933" x="9417050" y="5359400"/>
          <p14:tracePt t="115940" x="9436100" y="5353050"/>
          <p14:tracePt t="115947" x="9455150" y="5346700"/>
          <p14:tracePt t="115954" x="9474200" y="5340350"/>
          <p14:tracePt t="115961" x="9499600" y="5334000"/>
          <p14:tracePt t="115968" x="9518650" y="5334000"/>
          <p14:tracePt t="115974" x="9531350" y="5327650"/>
          <p14:tracePt t="115981" x="9550400" y="5327650"/>
          <p14:tracePt t="115988" x="9569450" y="5321300"/>
          <p14:tracePt t="115995" x="9582150" y="5321300"/>
          <p14:tracePt t="116002" x="9594850" y="5321300"/>
          <p14:tracePt t="116009" x="9607550" y="5321300"/>
          <p14:tracePt t="116016" x="9613900" y="5314950"/>
          <p14:tracePt t="116023" x="9620250" y="5314950"/>
          <p14:tracePt t="116030" x="9626600" y="5314950"/>
          <p14:tracePt t="116083" x="9626600" y="5308600"/>
          <p14:tracePt t="116226" x="9626600" y="5302250"/>
          <p14:tracePt t="116231" x="9626600" y="5295900"/>
          <p14:tracePt t="116234" x="9626600" y="5289550"/>
          <p14:tracePt t="116238" x="9632950" y="5289550"/>
          <p14:tracePt t="116245" x="9632950" y="5276850"/>
          <p14:tracePt t="116252" x="9639300" y="5264150"/>
          <p14:tracePt t="116259" x="9639300" y="5257800"/>
          <p14:tracePt t="116266" x="9639300" y="5251450"/>
          <p14:tracePt t="116273" x="9645650" y="5245100"/>
          <p14:tracePt t="116280" x="9652000" y="5238750"/>
          <p14:tracePt t="116287" x="9652000" y="5226050"/>
          <p14:tracePt t="116294" x="9652000" y="5219700"/>
          <p14:tracePt t="116308" x="9652000" y="5213350"/>
          <p14:tracePt t="116318" x="9652000" y="5207000"/>
          <p14:tracePt t="116324" x="9652000" y="5200650"/>
          <p14:tracePt t="116331" x="9652000" y="5194300"/>
          <p14:tracePt t="116338" x="9652000" y="5187950"/>
          <p14:tracePt t="116344" x="9652000" y="5181600"/>
          <p14:tracePt t="116349" x="9652000" y="5175250"/>
          <p14:tracePt t="116356" x="9645650" y="5168900"/>
          <p14:tracePt t="116363" x="9645650" y="5162550"/>
          <p14:tracePt t="116370" x="9645650" y="5156200"/>
          <p14:tracePt t="116377" x="9645650" y="5149850"/>
          <p14:tracePt t="116391" x="9645650" y="5143500"/>
          <p14:tracePt t="116418" x="9639300" y="5143500"/>
          <p14:tracePt t="116427" x="9639300" y="5137150"/>
          <p14:tracePt t="116450" x="9639300" y="5130800"/>
          <p14:tracePt t="116458" x="9639300" y="5124450"/>
          <p14:tracePt t="116470" x="9632950" y="5124450"/>
          <p14:tracePt t="116471" x="9632950" y="5118100"/>
          <p14:tracePt t="116486" x="9632950" y="5111750"/>
          <p14:tracePt t="116501" x="9632950" y="5105400"/>
          <p14:tracePt t="116512" x="9626600" y="5105400"/>
          <p14:tracePt t="116518" x="9626600" y="5099050"/>
          <p14:tracePt t="116525" x="9626600" y="5092700"/>
          <p14:tracePt t="116537" x="9626600" y="5086350"/>
          <p14:tracePt t="116550" x="9626600" y="5080000"/>
          <p14:tracePt t="116558" x="9620250" y="5080000"/>
          <p14:tracePt t="116647" x="9620250" y="5073650"/>
          <p14:tracePt t="116650" x="9613900" y="5073650"/>
          <p14:tracePt t="116655" x="9613900" y="5067300"/>
          <p14:tracePt t="116667" x="9613900" y="5060950"/>
          <p14:tracePt t="117000" x="9613900" y="5054600"/>
          <p14:tracePt t="117001" x="9607550" y="5054600"/>
          <p14:tracePt t="117005" x="9607550" y="5048250"/>
          <p14:tracePt t="117009" x="9601200" y="5041900"/>
          <p14:tracePt t="117016" x="9601200" y="5029200"/>
          <p14:tracePt t="117023" x="9588500" y="5016500"/>
          <p14:tracePt t="117030" x="9582150" y="5003800"/>
          <p14:tracePt t="117037" x="9575800" y="4991100"/>
          <p14:tracePt t="117044" x="9563100" y="4978400"/>
          <p14:tracePt t="117051" x="9550400" y="4965700"/>
          <p14:tracePt t="117058" x="9544050" y="4953000"/>
          <p14:tracePt t="117065" x="9531350" y="4940300"/>
          <p14:tracePt t="117072" x="9525000" y="4933950"/>
          <p14:tracePt t="117079" x="9518650" y="4927600"/>
          <p14:tracePt t="117086" x="9512300" y="4921250"/>
          <p14:tracePt t="117093" x="9512300" y="4914900"/>
          <p14:tracePt t="117112" x="9505950" y="4914900"/>
          <p14:tracePt t="117152" x="9505950" y="4908550"/>
          <p14:tracePt t="117173" x="9499600" y="4908550"/>
          <p14:tracePt t="117176" x="9499600" y="4902200"/>
          <p14:tracePt t="117203" x="9499600" y="4895850"/>
          <p14:tracePt t="117214" x="9493250" y="4895850"/>
          <p14:tracePt t="117218" x="9493250" y="4889500"/>
          <p14:tracePt t="117224" x="9493250" y="4883150"/>
          <p14:tracePt t="117228" x="9486900" y="4883150"/>
          <p14:tracePt t="117238" x="9486900" y="4876800"/>
          <p14:tracePt t="117253" x="9486900" y="4870450"/>
          <p14:tracePt t="117260" x="9480550" y="4870450"/>
          <p14:tracePt t="117361" x="9480550" y="4864100"/>
          <p14:tracePt t="117403" x="9474200" y="4864100"/>
          <p14:tracePt t="117408" x="9474200" y="4857750"/>
          <p14:tracePt t="117409" x="9467850" y="4857750"/>
          <p14:tracePt t="117412" x="9461500" y="4857750"/>
          <p14:tracePt t="117419" x="9448800" y="4857750"/>
          <p14:tracePt t="117426" x="9436100" y="4857750"/>
          <p14:tracePt t="117433" x="9417050" y="4851400"/>
          <p14:tracePt t="117440" x="9391650" y="4851400"/>
          <p14:tracePt t="117447" x="9366250" y="4845050"/>
          <p14:tracePt t="117454" x="9334500" y="4838700"/>
          <p14:tracePt t="117461" x="9296400" y="4832350"/>
          <p14:tracePt t="117467" x="9258300" y="4832350"/>
          <p14:tracePt t="117474" x="9207500" y="4826000"/>
          <p14:tracePt t="117481" x="9156700" y="4826000"/>
          <p14:tracePt t="117488" x="9105900" y="4819650"/>
          <p14:tracePt t="117495" x="9055100" y="4813300"/>
          <p14:tracePt t="117502" x="8997950" y="4813300"/>
          <p14:tracePt t="117509" x="8947150" y="4813300"/>
          <p14:tracePt t="117516" x="8896350" y="4806950"/>
          <p14:tracePt t="117523" x="8845550" y="4806950"/>
          <p14:tracePt t="117530" x="8794750" y="4800600"/>
          <p14:tracePt t="117537" x="8750300" y="4800600"/>
          <p14:tracePt t="117544" x="8699500" y="4794250"/>
          <p14:tracePt t="117551" x="8636000" y="4787900"/>
          <p14:tracePt t="117558" x="8553450" y="4781550"/>
          <p14:tracePt t="117565" x="8470900" y="4781550"/>
          <p14:tracePt t="117572" x="8375650" y="4768850"/>
          <p14:tracePt t="117579" x="8261350" y="4762500"/>
          <p14:tracePt t="117585" x="8166100" y="4749800"/>
          <p14:tracePt t="117593" x="8039100" y="4743450"/>
          <p14:tracePt t="117593" x="8026400" y="4737100"/>
          <p14:tracePt t="117600" x="7912100" y="4724400"/>
          <p14:tracePt t="117607" x="7791450" y="4718050"/>
          <p14:tracePt t="117613" x="7689850" y="4705350"/>
          <p14:tracePt t="117620" x="7575550" y="4692650"/>
          <p14:tracePt t="117627" x="7454900" y="4686300"/>
          <p14:tracePt t="117634" x="7334250" y="4673600"/>
          <p14:tracePt t="117635" x="7315200" y="4667250"/>
          <p14:tracePt t="117641" x="7219950" y="4660900"/>
          <p14:tracePt t="117648" x="7092950" y="4641850"/>
          <p14:tracePt t="117655" x="6978650" y="4635500"/>
          <p14:tracePt t="117662" x="6858000" y="4622800"/>
          <p14:tracePt t="117669" x="6731000" y="4603750"/>
          <p14:tracePt t="117676" x="6584950" y="4597400"/>
          <p14:tracePt t="117683" x="6445250" y="4584700"/>
          <p14:tracePt t="117690" x="6299200" y="4578350"/>
          <p14:tracePt t="117697" x="6146800" y="4572000"/>
          <p14:tracePt t="117704" x="5994400" y="4565650"/>
          <p14:tracePt t="117711" x="5848350" y="4565650"/>
          <p14:tracePt t="117717" x="5727700" y="4565650"/>
          <p14:tracePt t="117724" x="5594350" y="4565650"/>
          <p14:tracePt t="117731" x="5454650" y="4565650"/>
          <p14:tracePt t="117738" x="5321300" y="4565650"/>
          <p14:tracePt t="117745" x="5200650" y="4572000"/>
          <p14:tracePt t="117752" x="5080000" y="4578350"/>
          <p14:tracePt t="117759" x="4959350" y="4584700"/>
          <p14:tracePt t="117766" x="4845050" y="4584700"/>
          <p14:tracePt t="117773" x="4737100" y="4591050"/>
          <p14:tracePt t="117780" x="4629150" y="4591050"/>
          <p14:tracePt t="117787" x="4508500" y="4597400"/>
          <p14:tracePt t="117794" x="4394200" y="4597400"/>
          <p14:tracePt t="117801" x="4273550" y="4597400"/>
          <p14:tracePt t="117808" x="4152900" y="4597400"/>
          <p14:tracePt t="117815" x="4032250" y="4597400"/>
          <p14:tracePt t="117822" x="3911600" y="4597400"/>
          <p14:tracePt t="117829" x="3784600" y="4597400"/>
          <p14:tracePt t="117836" x="3676650" y="4597400"/>
          <p14:tracePt t="117843" x="3575050" y="4597400"/>
          <p14:tracePt t="117850" x="3454400" y="4597400"/>
          <p14:tracePt t="117856" x="3365500" y="4597400"/>
          <p14:tracePt t="117863" x="3257550" y="4597400"/>
          <p14:tracePt t="117870" x="3155950" y="4603750"/>
          <p14:tracePt t="117877" x="3048000" y="4610100"/>
          <p14:tracePt t="117884" x="2940050" y="4610100"/>
          <p14:tracePt t="117891" x="2832100" y="4610100"/>
          <p14:tracePt t="117898" x="2724150" y="4622800"/>
          <p14:tracePt t="117905" x="2603500" y="4622800"/>
          <p14:tracePt t="117912" x="2495550" y="4629150"/>
          <p14:tracePt t="117919" x="2368550" y="4641850"/>
          <p14:tracePt t="117926" x="2247900" y="4648200"/>
          <p14:tracePt t="117933" x="2127250" y="4660900"/>
          <p14:tracePt t="117940" x="2006600" y="4673600"/>
          <p14:tracePt t="117947" x="1879600" y="4686300"/>
          <p14:tracePt t="117954" x="1758950" y="4705350"/>
          <p14:tracePt t="117961" x="1638300" y="4718050"/>
          <p14:tracePt t="117968" x="1530350" y="4730750"/>
          <p14:tracePt t="117974" x="1435100" y="4749800"/>
          <p14:tracePt t="117981" x="1320800" y="4756150"/>
          <p14:tracePt t="117988" x="1206500" y="4762500"/>
          <p14:tracePt t="117995" x="1111250" y="4768850"/>
          <p14:tracePt t="118002" x="1016000" y="4775200"/>
          <p14:tracePt t="118009" x="933450" y="4775200"/>
          <p14:tracePt t="118016" x="857250" y="4781550"/>
          <p14:tracePt t="118023" x="806450" y="4787900"/>
          <p14:tracePt t="118030" x="768350" y="4794250"/>
          <p14:tracePt t="118037" x="736600" y="4794250"/>
          <p14:tracePt t="118044" x="717550" y="4800600"/>
          <p14:tracePt t="118051" x="704850" y="4800600"/>
          <p14:tracePt t="118162" x="704850" y="4806950"/>
          <p14:tracePt t="118169" x="704850" y="4819650"/>
          <p14:tracePt t="118170" x="698500" y="4826000"/>
          <p14:tracePt t="118176" x="698500" y="4845050"/>
          <p14:tracePt t="118183" x="692150" y="4876800"/>
          <p14:tracePt t="118190" x="692150" y="4908550"/>
          <p14:tracePt t="118197" x="685800" y="4940300"/>
          <p14:tracePt t="118204" x="679450" y="4972050"/>
          <p14:tracePt t="118211" x="679450" y="5003800"/>
          <p14:tracePt t="118218" x="673100" y="5035550"/>
          <p14:tracePt t="118224" x="673100" y="5060950"/>
          <p14:tracePt t="118231" x="673100" y="5092700"/>
          <p14:tracePt t="118238" x="673100" y="5118100"/>
          <p14:tracePt t="118245" x="673100" y="5143500"/>
          <p14:tracePt t="118252" x="673100" y="5168900"/>
          <p14:tracePt t="118259" x="673100" y="5187950"/>
          <p14:tracePt t="118266" x="673100" y="5207000"/>
          <p14:tracePt t="118273" x="673100" y="5232400"/>
          <p14:tracePt t="118280" x="679450" y="5251450"/>
          <p14:tracePt t="118287" x="685800" y="5270500"/>
          <p14:tracePt t="118294" x="685800" y="5283200"/>
          <p14:tracePt t="118301" x="685800" y="5295900"/>
          <p14:tracePt t="118308" x="692150" y="5308600"/>
          <p14:tracePt t="118315" x="692150" y="5321300"/>
          <p14:tracePt t="118322" x="698500" y="5327650"/>
          <p14:tracePt t="118329" x="698500" y="5334000"/>
          <p14:tracePt t="118336" x="704850" y="5340350"/>
          <p14:tracePt t="118445" x="711200" y="5340350"/>
          <p14:tracePt t="118472" x="717550" y="5346700"/>
          <p14:tracePt t="118475" x="717550" y="5353050"/>
          <p14:tracePt t="118476" x="723900" y="5353050"/>
          <p14:tracePt t="118481" x="736600" y="5353050"/>
          <p14:tracePt t="118488" x="762000" y="5359400"/>
          <p14:tracePt t="118495" x="800100" y="5372100"/>
          <p14:tracePt t="118502" x="844550" y="5378450"/>
          <p14:tracePt t="118509" x="901700" y="5391150"/>
          <p14:tracePt t="118516" x="958850" y="5397500"/>
          <p14:tracePt t="118523" x="1035050" y="5403850"/>
          <p14:tracePt t="118530" x="1111250" y="5416550"/>
          <p14:tracePt t="118537" x="1187450" y="5416550"/>
          <p14:tracePt t="118544" x="1257300" y="5429250"/>
          <p14:tracePt t="118551" x="1320800" y="5435600"/>
          <p14:tracePt t="118558" x="1365250" y="5448300"/>
          <p14:tracePt t="118565" x="1390650" y="5454650"/>
          <p14:tracePt t="118572" x="1403350" y="5461000"/>
          <p14:tracePt t="118579" x="1409700" y="5461000"/>
          <p14:tracePt t="118586" x="1409700" y="5473700"/>
          <p14:tracePt t="118600" x="1409700" y="5480050"/>
          <p14:tracePt t="118606" x="1409700" y="5492750"/>
          <p14:tracePt t="118613" x="1409700" y="5505450"/>
          <p14:tracePt t="118620" x="1409700" y="5524500"/>
          <p14:tracePt t="118627" x="1409700" y="5543550"/>
          <p14:tracePt t="118634" x="1403350" y="5562600"/>
          <p14:tracePt t="118834" x="1409700" y="5562600"/>
          <p14:tracePt t="118847" x="1416050" y="5562600"/>
          <p14:tracePt t="118848" x="1416050" y="5556250"/>
          <p14:tracePt t="118849" x="1422400" y="5556250"/>
          <p14:tracePt t="118856" x="1428750" y="5549900"/>
          <p14:tracePt t="118863" x="1435100" y="5543550"/>
          <p14:tracePt t="118870" x="1441450" y="5537200"/>
          <p14:tracePt t="118877" x="1454150" y="5530850"/>
          <p14:tracePt t="118884" x="1460500" y="5530850"/>
          <p14:tracePt t="118891" x="1473200" y="5524500"/>
          <p14:tracePt t="118898" x="1479550" y="5518150"/>
          <p14:tracePt t="118915" x="1479550" y="5511800"/>
          <p14:tracePt t="118949" x="1485900" y="5511800"/>
          <p14:tracePt t="118987" x="1485900" y="5505450"/>
          <p14:tracePt t="119326" x="1492250" y="5505450"/>
          <p14:tracePt t="119332" x="1492250" y="5511800"/>
          <p14:tracePt t="119336" x="1492250" y="5518150"/>
          <p14:tracePt t="119337" x="1492250" y="5524500"/>
          <p14:tracePt t="119343" x="1492250" y="5549900"/>
          <p14:tracePt t="119349" x="1492250" y="5575300"/>
          <p14:tracePt t="119356" x="1498600" y="5607050"/>
          <p14:tracePt t="119363" x="1511300" y="5638800"/>
          <p14:tracePt t="119370" x="1549400" y="5670550"/>
          <p14:tracePt t="119377" x="1600200" y="5695950"/>
          <p14:tracePt t="119384" x="1670050" y="5727700"/>
          <p14:tracePt t="119391" x="1752600" y="5746750"/>
          <p14:tracePt t="119398" x="1841500" y="5772150"/>
          <p14:tracePt t="119405" x="1924050" y="5791200"/>
          <p14:tracePt t="119412" x="1993900" y="5803900"/>
          <p14:tracePt t="119419" x="2057400" y="5822950"/>
          <p14:tracePt t="119426" x="2114550" y="5829300"/>
          <p14:tracePt t="119433" x="2159000" y="5835650"/>
          <p14:tracePt t="119440" x="2190750" y="5835650"/>
          <p14:tracePt t="119447" x="2216150" y="5835650"/>
          <p14:tracePt t="119454" x="2235200" y="5835650"/>
          <p14:tracePt t="119461" x="2260600" y="5829300"/>
          <p14:tracePt t="119468" x="2298700" y="5816600"/>
          <p14:tracePt t="119474" x="2317750" y="5803900"/>
          <p14:tracePt t="119481" x="2343150" y="5797550"/>
          <p14:tracePt t="119488" x="2355850" y="5797550"/>
          <p14:tracePt t="119495" x="2374900" y="5816600"/>
          <p14:tracePt t="119502" x="2374900" y="5822950"/>
          <p14:tracePt t="119852" x="2355850" y="5810250"/>
          <p14:tracePt t="119855" x="2349500" y="5810250"/>
          <p14:tracePt t="119856" x="2349500" y="5803900"/>
          <p14:tracePt t="119863" x="2343150" y="5803900"/>
          <p14:tracePt t="119870" x="2298700" y="5753100"/>
          <p14:tracePt t="119877" x="2286000" y="5727700"/>
          <p14:tracePt t="119933" x="2292350" y="5727700"/>
          <p14:tracePt t="119976" x="2298700" y="5727700"/>
          <p14:tracePt t="120004" x="2292350" y="5727700"/>
          <p14:tracePt t="120006" x="2286000" y="5727700"/>
          <p14:tracePt t="120009" x="2279650" y="5727700"/>
          <p14:tracePt t="120016" x="2260600" y="5734050"/>
          <p14:tracePt t="120023" x="2235200" y="5734050"/>
          <p14:tracePt t="120030" x="2203450" y="5746750"/>
          <p14:tracePt t="120037" x="2178050" y="5753100"/>
          <p14:tracePt t="120044" x="2152650" y="5759450"/>
          <p14:tracePt t="120051" x="2127250" y="5765800"/>
          <p14:tracePt t="120058" x="2108200" y="5778500"/>
          <p14:tracePt t="120065" x="2082800" y="5784850"/>
          <p14:tracePt t="120072" x="2063750" y="5797550"/>
          <p14:tracePt t="120079" x="2044700" y="5803900"/>
          <p14:tracePt t="120086" x="2032000" y="5810250"/>
          <p14:tracePt t="120093" x="2019300" y="5816600"/>
          <p14:tracePt t="120099" x="2019300" y="5822950"/>
          <p14:tracePt t="120252" x="2025650" y="5822950"/>
          <p14:tracePt t="120257" x="2025650" y="5829300"/>
          <p14:tracePt t="120259" x="2038350" y="5829300"/>
          <p14:tracePt t="120266" x="2051050" y="5835650"/>
          <p14:tracePt t="120273" x="2070100" y="5848350"/>
          <p14:tracePt t="120280" x="2095500" y="5861050"/>
          <p14:tracePt t="120287" x="2133600" y="5880100"/>
          <p14:tracePt t="120294" x="2190750" y="5911850"/>
          <p14:tracePt t="120301" x="2247900" y="5943600"/>
          <p14:tracePt t="120308" x="2317750" y="5975350"/>
          <p14:tracePt t="120315" x="2400300" y="6013450"/>
          <p14:tracePt t="120322" x="2470150" y="6051550"/>
          <p14:tracePt t="120329" x="2546350" y="6083300"/>
          <p14:tracePt t="120336" x="2609850" y="6115050"/>
          <p14:tracePt t="120343" x="2673350" y="6146800"/>
          <p14:tracePt t="120350" x="2717800" y="6165850"/>
          <p14:tracePt t="120356" x="2749550" y="6184900"/>
          <p14:tracePt t="120363" x="2781300" y="6197600"/>
          <p14:tracePt t="120370" x="2800350" y="6210300"/>
          <p14:tracePt t="120377" x="2813050" y="6216650"/>
          <p14:tracePt t="120412" x="2819400" y="6216650"/>
          <p14:tracePt t="120481" x="2819400" y="6223000"/>
          <p14:tracePt t="120486" x="2825750" y="6223000"/>
          <p14:tracePt t="120508" x="2825750" y="6229350"/>
          <p14:tracePt t="120514" x="2825750" y="6235700"/>
          <p14:tracePt t="120523" x="2825750" y="6242050"/>
          <p14:tracePt t="120533" x="2825750" y="6248400"/>
          <p14:tracePt t="120544" x="2825750" y="6254750"/>
          <p14:tracePt t="120551" x="2825750" y="6261100"/>
          <p14:tracePt t="121866" x="2832100" y="6261100"/>
          <p14:tracePt t="121869" x="2838450" y="6261100"/>
          <p14:tracePt t="121872" x="2844800" y="6261100"/>
          <p14:tracePt t="121877" x="2857500" y="6261100"/>
          <p14:tracePt t="121884" x="2882900" y="6261100"/>
          <p14:tracePt t="121891" x="2908300" y="6261100"/>
          <p14:tracePt t="121898" x="2927350" y="6261100"/>
          <p14:tracePt t="121905" x="2952750" y="6261100"/>
          <p14:tracePt t="121912" x="2978150" y="6261100"/>
          <p14:tracePt t="121919" x="3009900" y="6254750"/>
          <p14:tracePt t="121926" x="3041650" y="6248400"/>
          <p14:tracePt t="121933" x="3073400" y="6235700"/>
          <p14:tracePt t="121940" x="3105150" y="6229350"/>
          <p14:tracePt t="121947" x="3136900" y="6216650"/>
          <p14:tracePt t="121954" x="3162300" y="6203950"/>
          <p14:tracePt t="121961" x="3187700" y="6191250"/>
          <p14:tracePt t="121968" x="3213100" y="6178550"/>
          <p14:tracePt t="121974" x="3238500" y="6159500"/>
          <p14:tracePt t="121981" x="3263900" y="6146800"/>
          <p14:tracePt t="121988" x="3282950" y="6134100"/>
          <p14:tracePt t="121995" x="3302000" y="6121400"/>
          <p14:tracePt t="122002" x="3327400" y="6102350"/>
          <p14:tracePt t="122009" x="3346450" y="6089650"/>
          <p14:tracePt t="122016" x="3365500" y="6070600"/>
          <p14:tracePt t="122023" x="3378200" y="6057900"/>
          <p14:tracePt t="122030" x="3397250" y="6045200"/>
          <p14:tracePt t="122037" x="3409950" y="6032500"/>
          <p14:tracePt t="122044" x="3422650" y="6019800"/>
          <p14:tracePt t="122051" x="3429000" y="6013450"/>
          <p14:tracePt t="122058" x="3441700" y="6000750"/>
          <p14:tracePt t="122065" x="3448050" y="5994400"/>
          <p14:tracePt t="122072" x="3454400" y="5994400"/>
          <p14:tracePt t="122079" x="3454400" y="5988050"/>
          <p14:tracePt t="122086" x="3460750" y="5988050"/>
          <p14:tracePt t="122093" x="3460750" y="5981700"/>
          <p14:tracePt t="122107" x="3460750" y="5975350"/>
          <p14:tracePt t="122175" x="3467100" y="5975350"/>
          <p14:tracePt t="122187" x="3467100" y="5969000"/>
          <p14:tracePt t="122194" x="3473450" y="5969000"/>
          <p14:tracePt t="122203" x="3473450" y="5962650"/>
          <p14:tracePt t="122212" x="3479800" y="5962650"/>
          <p14:tracePt t="122214" x="3479800" y="5956300"/>
          <p14:tracePt t="122219" x="3479800" y="5949950"/>
          <p14:tracePt t="122227" x="3479800" y="5943600"/>
          <p14:tracePt t="122233" x="3479800" y="5937250"/>
          <p14:tracePt t="122238" x="3486150" y="5937250"/>
          <p14:tracePt t="122245" x="3486150" y="5924550"/>
          <p14:tracePt t="122252" x="3486150" y="5918200"/>
          <p14:tracePt t="122259" x="3492500" y="5905500"/>
          <p14:tracePt t="122266" x="3492500" y="5892800"/>
          <p14:tracePt t="122273" x="3498850" y="5880100"/>
          <p14:tracePt t="122280" x="3505200" y="5861050"/>
          <p14:tracePt t="122287" x="3505200" y="5848350"/>
          <p14:tracePt t="122294" x="3511550" y="5835650"/>
          <p14:tracePt t="122301" x="3524250" y="5822950"/>
          <p14:tracePt t="122308" x="3530600" y="5810250"/>
          <p14:tracePt t="122315" x="3536950" y="5803900"/>
          <p14:tracePt t="122322" x="3543300" y="5791200"/>
          <p14:tracePt t="122329" x="3556000" y="5791200"/>
          <p14:tracePt t="122336" x="3568700" y="5784850"/>
          <p14:tracePt t="122342" x="3581400" y="5778500"/>
          <p14:tracePt t="122349" x="3594100" y="5765800"/>
          <p14:tracePt t="122357" x="3613150" y="5759450"/>
          <p14:tracePt t="122363" x="3632200" y="5753100"/>
          <p14:tracePt t="122370" x="3651250" y="5740400"/>
          <p14:tracePt t="122377" x="3663950" y="5734050"/>
          <p14:tracePt t="122384" x="3689350" y="5727700"/>
          <p14:tracePt t="122391" x="3714750" y="5721350"/>
          <p14:tracePt t="122398" x="3752850" y="5715000"/>
          <p14:tracePt t="122405" x="3790950" y="5708650"/>
          <p14:tracePt t="122412" x="3829050" y="5702300"/>
          <p14:tracePt t="122419" x="3879850" y="5702300"/>
          <p14:tracePt t="122426" x="3937000" y="5695950"/>
          <p14:tracePt t="122433" x="3987800" y="5695950"/>
          <p14:tracePt t="122440" x="4038600" y="5689600"/>
          <p14:tracePt t="122447" x="4089400" y="5689600"/>
          <p14:tracePt t="122454" x="4140200" y="5689600"/>
          <p14:tracePt t="122461" x="4191000" y="5689600"/>
          <p14:tracePt t="122468" x="4235450" y="5689600"/>
          <p14:tracePt t="122474" x="4273550" y="5702300"/>
          <p14:tracePt t="122475" x="4286250" y="5702300"/>
          <p14:tracePt t="122481" x="4324350" y="5715000"/>
          <p14:tracePt t="122488" x="4368800" y="5721350"/>
          <p14:tracePt t="122495" x="4425950" y="5740400"/>
          <p14:tracePt t="122502" x="4476750" y="5759450"/>
          <p14:tracePt t="122509" x="4533900" y="5784850"/>
          <p14:tracePt t="122516" x="4591050" y="5810250"/>
          <p14:tracePt t="122523" x="4648200" y="5835650"/>
          <p14:tracePt t="122530" x="4711700" y="5867400"/>
          <p14:tracePt t="122537" x="4775200" y="5899150"/>
          <p14:tracePt t="122544" x="4832350" y="5930900"/>
          <p14:tracePt t="122551" x="4876800" y="5956300"/>
          <p14:tracePt t="122558" x="4921250" y="5981700"/>
          <p14:tracePt t="122565" x="4959350" y="6000750"/>
          <p14:tracePt t="122572" x="4984750" y="6013450"/>
          <p14:tracePt t="122579" x="5003800" y="6026150"/>
          <p14:tracePt t="122586" x="5016500" y="6032500"/>
          <p14:tracePt t="122599" x="5022850" y="6032500"/>
          <p14:tracePt t="122653" x="5029200" y="6032500"/>
          <p14:tracePt t="122656" x="5029200" y="6026150"/>
          <p14:tracePt t="122665" x="5029200" y="6019800"/>
          <p14:tracePt t="122672" x="5035550" y="6019800"/>
          <p14:tracePt t="122673" x="5035550" y="6013450"/>
          <p14:tracePt t="122679" x="5035550" y="6007100"/>
          <p14:tracePt t="122683" x="5035550" y="6000750"/>
          <p14:tracePt t="122690" x="5035550" y="5994400"/>
          <p14:tracePt t="122697" x="5041900" y="5988050"/>
          <p14:tracePt t="122704" x="5041900" y="5981700"/>
          <p14:tracePt t="122711" x="5048250" y="5969000"/>
          <p14:tracePt t="122717" x="5054600" y="5962650"/>
          <p14:tracePt t="122725" x="5060950" y="5943600"/>
          <p14:tracePt t="122731" x="5067300" y="5937250"/>
          <p14:tracePt t="122738" x="5073650" y="5924550"/>
          <p14:tracePt t="122745" x="5080000" y="5911850"/>
          <p14:tracePt t="122752" x="5086350" y="5899150"/>
          <p14:tracePt t="122760" x="5092700" y="5886450"/>
          <p14:tracePt t="122766" x="5099050" y="5873750"/>
          <p14:tracePt t="122773" x="5099050" y="5861050"/>
          <p14:tracePt t="122780" x="5111750" y="5854700"/>
          <p14:tracePt t="122787" x="5118100" y="5842000"/>
          <p14:tracePt t="122794" x="5124450" y="5835650"/>
          <p14:tracePt t="122801" x="5124450" y="5822950"/>
          <p14:tracePt t="122808" x="5130800" y="5816600"/>
          <p14:tracePt t="122815" x="5137150" y="5810250"/>
          <p14:tracePt t="122831" x="5137150" y="5803900"/>
          <p14:tracePt t="122836" x="5143500" y="5803900"/>
          <p14:tracePt t="122949" x="5149850" y="5803900"/>
          <p14:tracePt t="123102" x="5149850" y="5810250"/>
          <p14:tracePt t="123113" x="5149850" y="5816600"/>
          <p14:tracePt t="123118" x="5149850" y="5822950"/>
          <p14:tracePt t="123126" x="5149850" y="5829300"/>
          <p14:tracePt t="123130" x="5156200" y="5835650"/>
          <p14:tracePt t="123134" x="5162550" y="5835650"/>
          <p14:tracePt t="123141" x="5168900" y="5848350"/>
          <p14:tracePt t="123148" x="5175250" y="5854700"/>
          <p14:tracePt t="123155" x="5175250" y="5861050"/>
          <p14:tracePt t="123520" x="5181600" y="5861050"/>
          <p14:tracePt t="123522" x="5187950" y="5861050"/>
          <p14:tracePt t="123542" x="5194300" y="5861050"/>
          <p14:tracePt t="123544" x="5200650" y="5861050"/>
          <p14:tracePt t="123546" x="5207000" y="5861050"/>
          <p14:tracePt t="123551" x="5232400" y="5861050"/>
          <p14:tracePt t="123558" x="5257800" y="5854700"/>
          <p14:tracePt t="123565" x="5270500" y="5848350"/>
          <p14:tracePt t="123572" x="5289550" y="5848350"/>
          <p14:tracePt t="123586" x="5295900" y="5842000"/>
          <p14:tracePt t="123607" x="5295900" y="5835650"/>
          <p14:tracePt t="123609" x="5302250" y="5835650"/>
          <p14:tracePt t="123613" x="5308600" y="5835650"/>
          <p14:tracePt t="123622" x="5314950" y="5835650"/>
          <p14:tracePt t="123628" x="5321300" y="5835650"/>
          <p14:tracePt t="123636" x="5327650" y="5835650"/>
          <p14:tracePt t="123641" x="5334000" y="5835650"/>
          <p14:tracePt t="123648" x="5340350" y="5835650"/>
          <p14:tracePt t="123655" x="5346700" y="5835650"/>
          <p14:tracePt t="123662" x="5353050" y="5835650"/>
          <p14:tracePt t="123669" x="5365750" y="5835650"/>
          <p14:tracePt t="123676" x="5378450" y="5842000"/>
          <p14:tracePt t="123683" x="5391150" y="5842000"/>
          <p14:tracePt t="123690" x="5403850" y="5842000"/>
          <p14:tracePt t="123697" x="5422900" y="5848350"/>
          <p14:tracePt t="123704" x="5441950" y="5848350"/>
          <p14:tracePt t="123711" x="5454650" y="5854700"/>
          <p14:tracePt t="123718" x="5473700" y="5854700"/>
          <p14:tracePt t="123724" x="5486400" y="5861050"/>
          <p14:tracePt t="123732" x="5499100" y="5867400"/>
          <p14:tracePt t="123738" x="5511800" y="5873750"/>
          <p14:tracePt t="123745" x="5524500" y="5873750"/>
          <p14:tracePt t="123752" x="5537200" y="5880100"/>
          <p14:tracePt t="123759" x="5549900" y="5880100"/>
          <p14:tracePt t="123766" x="5568950" y="5892800"/>
          <p14:tracePt t="123773" x="5575300" y="5892800"/>
          <p14:tracePt t="123780" x="5588000" y="5899150"/>
          <p14:tracePt t="123787" x="5594350" y="5905500"/>
          <p14:tracePt t="123794" x="5600700" y="5905500"/>
          <p14:tracePt t="123801" x="5607050" y="5911850"/>
          <p14:tracePt t="123808" x="5613400" y="5911850"/>
          <p14:tracePt t="123815" x="5613400" y="5918200"/>
          <p14:tracePt t="123822" x="5619750" y="5918200"/>
          <p14:tracePt t="123829" x="5619750" y="5924550"/>
          <p14:tracePt t="123843" x="5626100" y="5924550"/>
          <p14:tracePt t="124063" x="5626100" y="5918200"/>
          <p14:tracePt t="124067" x="5632450" y="5918200"/>
          <p14:tracePt t="124068" x="5632450" y="5911850"/>
          <p14:tracePt t="124072" x="5638800" y="5911850"/>
          <p14:tracePt t="124079" x="5651500" y="5899150"/>
          <p14:tracePt t="124086" x="5664200" y="5886450"/>
          <p14:tracePt t="124093" x="5683250" y="5873750"/>
          <p14:tracePt t="124100" x="5702300" y="5861050"/>
          <p14:tracePt t="124106" x="5727700" y="5842000"/>
          <p14:tracePt t="124113" x="5753100" y="5829300"/>
          <p14:tracePt t="124120" x="5778500" y="5810250"/>
          <p14:tracePt t="124127" x="5803900" y="5791200"/>
          <p14:tracePt t="124134" x="5829300" y="5784850"/>
          <p14:tracePt t="124135" x="5835650" y="5778500"/>
          <p14:tracePt t="124141" x="5854700" y="5772150"/>
          <p14:tracePt t="124148" x="5880100" y="5759450"/>
          <p14:tracePt t="124155" x="5899150" y="5753100"/>
          <p14:tracePt t="124162" x="5918200" y="5753100"/>
          <p14:tracePt t="124169" x="5937250" y="5746750"/>
          <p14:tracePt t="124176" x="5949950" y="5740400"/>
          <p14:tracePt t="124183" x="5969000" y="5740400"/>
          <p14:tracePt t="124190" x="5988050" y="5740400"/>
          <p14:tracePt t="124197" x="6007100" y="5740400"/>
          <p14:tracePt t="124204" x="6038850" y="5740400"/>
          <p14:tracePt t="124211" x="6064250" y="5740400"/>
          <p14:tracePt t="124218" x="6096000" y="5746750"/>
          <p14:tracePt t="124224" x="6115050" y="5753100"/>
          <p14:tracePt t="124232" x="6153150" y="5765800"/>
          <p14:tracePt t="124238" x="6178550" y="5772150"/>
          <p14:tracePt t="124245" x="6210300" y="5791200"/>
          <p14:tracePt t="124252" x="6242050" y="5803900"/>
          <p14:tracePt t="124259" x="6280150" y="5822950"/>
          <p14:tracePt t="124266" x="6330950" y="5848350"/>
          <p14:tracePt t="124273" x="6381750" y="5873750"/>
          <p14:tracePt t="124280" x="6432550" y="5899150"/>
          <p14:tracePt t="124287" x="6496050" y="5924550"/>
          <p14:tracePt t="124294" x="6546850" y="5956300"/>
          <p14:tracePt t="124301" x="6597650" y="5981700"/>
          <p14:tracePt t="124308" x="6642100" y="6000750"/>
          <p14:tracePt t="124315" x="6686550" y="6019800"/>
          <p14:tracePt t="124322" x="6718300" y="6032500"/>
          <p14:tracePt t="124329" x="6750050" y="6045200"/>
          <p14:tracePt t="124336" x="6775450" y="6051550"/>
          <p14:tracePt t="124343" x="6794500" y="6057900"/>
          <p14:tracePt t="124350" x="6800850" y="6064250"/>
          <p14:tracePt t="124357" x="6807200" y="6064250"/>
          <p14:tracePt t="124428" x="6813550" y="6064250"/>
          <p14:tracePt t="124432" x="6819900" y="6064250"/>
          <p14:tracePt t="124435" x="6826250" y="6064250"/>
          <p14:tracePt t="124440" x="6838950" y="6064250"/>
          <p14:tracePt t="124447" x="6864350" y="6057900"/>
          <p14:tracePt t="124454" x="6896100" y="6051550"/>
          <p14:tracePt t="124461" x="6927850" y="6038850"/>
          <p14:tracePt t="124468" x="6965950" y="6019800"/>
          <p14:tracePt t="124474" x="7004050" y="6013450"/>
          <p14:tracePt t="124482" x="7067550" y="5988050"/>
          <p14:tracePt t="124488" x="7124700" y="5969000"/>
          <p14:tracePt t="124495" x="7188200" y="5943600"/>
          <p14:tracePt t="124502" x="7264400" y="5924550"/>
          <p14:tracePt t="124509" x="7340600" y="5905500"/>
          <p14:tracePt t="124516" x="7416800" y="5892800"/>
          <p14:tracePt t="124523" x="7505700" y="5886450"/>
          <p14:tracePt t="124530" x="7600950" y="5886450"/>
          <p14:tracePt t="124537" x="7696200" y="5880100"/>
          <p14:tracePt t="124544" x="7772400" y="5880100"/>
          <p14:tracePt t="124551" x="7861300" y="5880100"/>
          <p14:tracePt t="124558" x="7943850" y="5886450"/>
          <p14:tracePt t="124565" x="8020050" y="5899150"/>
          <p14:tracePt t="124572" x="8096250" y="5911850"/>
          <p14:tracePt t="124579" x="8166100" y="5924550"/>
          <p14:tracePt t="124586" x="8235950" y="5943600"/>
          <p14:tracePt t="124592" x="8280400" y="5956300"/>
          <p14:tracePt t="124600" x="8343900" y="5975350"/>
          <p14:tracePt t="124607" x="8388350" y="5988050"/>
          <p14:tracePt t="124613" x="8413750" y="6000750"/>
          <p14:tracePt t="124620" x="8439150" y="6019800"/>
          <p14:tracePt t="124627" x="8464550" y="6026150"/>
          <p14:tracePt t="124634" x="8477250" y="6045200"/>
          <p14:tracePt t="124635" x="8483600" y="6045200"/>
          <p14:tracePt t="124641" x="8489950" y="6051550"/>
          <p14:tracePt t="124648" x="8502650" y="6064250"/>
          <p14:tracePt t="124655" x="8521700" y="6076950"/>
          <p14:tracePt t="124662" x="8540750" y="6096000"/>
          <p14:tracePt t="124669" x="8559800" y="6115050"/>
          <p14:tracePt t="124676" x="8585200" y="6134100"/>
          <p14:tracePt t="124683" x="8610600" y="6146800"/>
          <p14:tracePt t="124690" x="8629650" y="6159500"/>
          <p14:tracePt t="124697" x="8642350" y="6165850"/>
          <p14:tracePt t="124704" x="8648700" y="6172200"/>
          <p14:tracePt t="124711" x="8655050" y="6172200"/>
          <p14:tracePt t="124718" x="8655050" y="6178550"/>
          <p14:tracePt t="124808" x="8661400" y="6178550"/>
          <p14:tracePt t="124809" x="8661400" y="6172200"/>
          <p14:tracePt t="124815" x="8667750" y="6165850"/>
          <p14:tracePt t="124822" x="8686800" y="6146800"/>
          <p14:tracePt t="124829" x="8712200" y="6134100"/>
          <p14:tracePt t="124836" x="8743950" y="6115050"/>
          <p14:tracePt t="124843" x="8775700" y="6096000"/>
          <p14:tracePt t="124850" x="8820150" y="6070600"/>
          <p14:tracePt t="124856" x="8864600" y="6057900"/>
          <p14:tracePt t="124863" x="8928100" y="6032500"/>
          <p14:tracePt t="124870" x="8997950" y="6013450"/>
          <p14:tracePt t="124877" x="9074150" y="6000750"/>
          <p14:tracePt t="124884" x="9156700" y="5981700"/>
          <p14:tracePt t="124891" x="9232900" y="5975350"/>
          <p14:tracePt t="124898" x="9315450" y="5969000"/>
          <p14:tracePt t="124905" x="9378950" y="5969000"/>
          <p14:tracePt t="124912" x="9436100" y="5969000"/>
          <p14:tracePt t="124919" x="9480550" y="5969000"/>
          <p14:tracePt t="124926" x="9518650" y="5969000"/>
          <p14:tracePt t="124933" x="9544050" y="5969000"/>
          <p14:tracePt t="124940" x="9550400" y="5969000"/>
          <p14:tracePt t="124947" x="9556750" y="5969000"/>
          <p14:tracePt t="125022" x="9556750" y="5975350"/>
          <p14:tracePt t="125053" x="9550400" y="5975350"/>
          <p14:tracePt t="125054" x="9550400" y="5981700"/>
          <p14:tracePt t="125058" x="9537700" y="5981700"/>
          <p14:tracePt t="125065" x="9505950" y="5988050"/>
          <p14:tracePt t="125072" x="9467850" y="5988050"/>
          <p14:tracePt t="125079" x="9404350" y="5988050"/>
          <p14:tracePt t="125086" x="9334500" y="5988050"/>
          <p14:tracePt t="125093" x="9239250" y="5988050"/>
          <p14:tracePt t="125100" x="9118600" y="5988050"/>
          <p14:tracePt t="125106" x="9004300" y="5988050"/>
          <p14:tracePt t="125113" x="8839200" y="5975350"/>
          <p14:tracePt t="125120" x="8636000" y="5956300"/>
          <p14:tracePt t="125127" x="8394700" y="5937250"/>
          <p14:tracePt t="125134" x="8153400" y="5924550"/>
          <p14:tracePt t="125135" x="8102600" y="5918200"/>
          <p14:tracePt t="125141" x="7886700" y="5905500"/>
          <p14:tracePt t="125148" x="7607300" y="5886450"/>
          <p14:tracePt t="125155" x="7327900" y="5867400"/>
          <p14:tracePt t="125162" x="7067550" y="5854700"/>
          <p14:tracePt t="125169" x="6819900" y="5848350"/>
          <p14:tracePt t="125176" x="6572250" y="5848350"/>
          <p14:tracePt t="125183" x="6324600" y="5842000"/>
          <p14:tracePt t="125190" x="6108700" y="5842000"/>
          <p14:tracePt t="125197" x="5892800" y="5835650"/>
          <p14:tracePt t="125204" x="5695950" y="5835650"/>
          <p14:tracePt t="125211" x="5511800" y="5835650"/>
          <p14:tracePt t="125218" x="5353050" y="5835650"/>
          <p14:tracePt t="125225" x="5207000" y="5835650"/>
          <p14:tracePt t="125232" x="5073650" y="5835650"/>
          <p14:tracePt t="125238" x="4978400" y="5842000"/>
          <p14:tracePt t="125245" x="4870450" y="5848350"/>
          <p14:tracePt t="125252" x="4775200" y="5848350"/>
          <p14:tracePt t="125259" x="4679950" y="5861050"/>
          <p14:tracePt t="125266" x="4591050" y="5861050"/>
          <p14:tracePt t="125273" x="4495800" y="5873750"/>
          <p14:tracePt t="125280" x="4413250" y="5880100"/>
          <p14:tracePt t="125287" x="4324350" y="5892800"/>
          <p14:tracePt t="125294" x="4235450" y="5905500"/>
          <p14:tracePt t="125301" x="4133850" y="5911850"/>
          <p14:tracePt t="125308" x="4032250" y="5930900"/>
          <p14:tracePt t="125315" x="3930650" y="5943600"/>
          <p14:tracePt t="125322" x="3829050" y="5956300"/>
          <p14:tracePt t="125329" x="3727450" y="5975350"/>
          <p14:tracePt t="125336" x="3632200" y="6000750"/>
          <p14:tracePt t="125343" x="3543300" y="6019800"/>
          <p14:tracePt t="125350" x="3454400" y="6038850"/>
          <p14:tracePt t="125356" x="3384550" y="6057900"/>
          <p14:tracePt t="125363" x="3295650" y="6076950"/>
          <p14:tracePt t="125370" x="3219450" y="6096000"/>
          <p14:tracePt t="125377" x="3136900" y="6115050"/>
          <p14:tracePt t="125384" x="3048000" y="6134100"/>
          <p14:tracePt t="125391" x="2959100" y="6153150"/>
          <p14:tracePt t="125398" x="2870200" y="6172200"/>
          <p14:tracePt t="125405" x="2781300" y="6197600"/>
          <p14:tracePt t="125412" x="2705100" y="6216650"/>
          <p14:tracePt t="125419" x="2647950" y="6242050"/>
          <p14:tracePt t="125426" x="2597150" y="6261100"/>
          <p14:tracePt t="125433" x="2559050" y="6280150"/>
          <p14:tracePt t="125440" x="2527300" y="6292850"/>
          <p14:tracePt t="125447" x="2508250" y="6305550"/>
          <p14:tracePt t="125454" x="2489200" y="6318250"/>
          <p14:tracePt t="125461" x="2476500" y="6324600"/>
          <p14:tracePt t="125468" x="2470150" y="6330950"/>
          <p14:tracePt t="125474" x="2457450" y="6337300"/>
          <p14:tracePt t="125489" x="2451100" y="6343650"/>
          <p14:tracePt t="126072" x="2444750" y="6343650"/>
          <p14:tracePt t="126111" x="2438400" y="6343650"/>
          <p14:tracePt t="126166" x="2444750" y="6343650"/>
          <p14:tracePt t="126170" x="2451100" y="6343650"/>
          <p14:tracePt t="126175" x="2457450" y="6343650"/>
          <p14:tracePt t="126177" x="2463800" y="6343650"/>
          <p14:tracePt t="126183" x="2470150" y="6343650"/>
          <p14:tracePt t="126190" x="2489200" y="6343650"/>
          <p14:tracePt t="126197" x="2514600" y="6343650"/>
          <p14:tracePt t="126204" x="2540000" y="6337300"/>
          <p14:tracePt t="126211" x="2571750" y="6337300"/>
          <p14:tracePt t="126218" x="2603500" y="6330950"/>
          <p14:tracePt t="126225" x="2628900" y="6330950"/>
          <p14:tracePt t="126231" x="2647950" y="6330950"/>
          <p14:tracePt t="126238" x="2667000" y="6330950"/>
          <p14:tracePt t="126245" x="2679700" y="6324600"/>
          <p14:tracePt t="126252" x="2692400" y="6324600"/>
          <p14:tracePt t="126259" x="2705100" y="6324600"/>
          <p14:tracePt t="126266" x="2711450" y="6324600"/>
          <p14:tracePt t="126273" x="2717800" y="6324600"/>
          <p14:tracePt t="126280" x="2724150" y="6318250"/>
          <p14:tracePt t="126287" x="2736850" y="6318250"/>
          <p14:tracePt t="126294" x="2743200" y="6318250"/>
          <p14:tracePt t="126301" x="2755900" y="6318250"/>
          <p14:tracePt t="126308" x="2768600" y="6318250"/>
          <p14:tracePt t="126315" x="2781300" y="6318250"/>
          <p14:tracePt t="126322" x="2794000" y="6318250"/>
          <p14:tracePt t="126329" x="2806700" y="6318250"/>
          <p14:tracePt t="126337" x="2819400" y="6318250"/>
          <p14:tracePt t="126343" x="2825750" y="6318250"/>
          <p14:tracePt t="126350" x="2832100" y="6318250"/>
          <p14:tracePt t="126356" x="2838450" y="6318250"/>
          <p14:tracePt t="126516" x="2844800" y="6318250"/>
          <p14:tracePt t="126518" x="2851150" y="6318250"/>
          <p14:tracePt t="126523" x="2863850" y="6318250"/>
          <p14:tracePt t="126530" x="2895600" y="6311900"/>
          <p14:tracePt t="126537" x="2946400" y="6311900"/>
          <p14:tracePt t="126544" x="3009900" y="6311900"/>
          <p14:tracePt t="126551" x="3073400" y="6305550"/>
          <p14:tracePt t="126558" x="3162300" y="6299200"/>
          <p14:tracePt t="126565" x="3270250" y="6292850"/>
          <p14:tracePt t="126572" x="3397250" y="6280150"/>
          <p14:tracePt t="126579" x="3543300" y="6280150"/>
          <p14:tracePt t="126586" x="3708400" y="6280150"/>
          <p14:tracePt t="126593" x="3892550" y="6280150"/>
          <p14:tracePt t="126600" x="4102100" y="6273800"/>
          <p14:tracePt t="126606" x="4260850" y="6273800"/>
          <p14:tracePt t="126613" x="4451350" y="6273800"/>
          <p14:tracePt t="126620" x="4616450" y="6267450"/>
          <p14:tracePt t="126627" x="4762500" y="6267450"/>
          <p14:tracePt t="126634" x="4883150" y="6267450"/>
          <p14:tracePt t="126635" x="4902200" y="6267450"/>
          <p14:tracePt t="126641" x="4991100" y="6267450"/>
          <p14:tracePt t="126648" x="5092700" y="6267450"/>
          <p14:tracePt t="126655" x="5181600" y="6267450"/>
          <p14:tracePt t="126662" x="5238750" y="6280150"/>
          <p14:tracePt t="126669" x="5283200" y="6286500"/>
          <p14:tracePt t="126676" x="5308600" y="6292850"/>
          <p14:tracePt t="126683" x="5314950" y="6299200"/>
          <p14:tracePt t="126700" x="5321300" y="6299200"/>
          <p14:tracePt t="126756" x="5327650" y="6299200"/>
          <p14:tracePt t="126761" x="5327650" y="6305550"/>
          <p14:tracePt t="126775" x="5334000" y="6305550"/>
          <p14:tracePt t="126779" x="5334000" y="6311900"/>
          <p14:tracePt t="126786" x="5334000" y="6318250"/>
          <p14:tracePt t="126791" x="5334000" y="6324600"/>
          <p14:tracePt t="126799" x="5340350" y="6330950"/>
          <p14:tracePt t="126808" x="5340350" y="6337300"/>
          <p14:tracePt t="126823" x="5340350" y="6343650"/>
          <p14:tracePt t="126826" x="5340350" y="6350000"/>
          <p14:tracePt t="126837" x="5340350" y="6356350"/>
          <p14:tracePt t="126846" x="5340350" y="6362700"/>
          <p14:tracePt t="126854" x="5340350" y="6369050"/>
          <p14:tracePt t="126861" x="5340350" y="6375400"/>
          <p14:tracePt t="126871" x="5340350" y="6381750"/>
          <p14:tracePt t="126885" x="5340350" y="6388100"/>
          <p14:tracePt t="126895" x="5340350" y="6394450"/>
          <p14:tracePt t="126903" x="5340350" y="6400800"/>
          <p14:tracePt t="126907" x="5340350" y="6407150"/>
          <p14:tracePt t="126915" x="5334000" y="6413500"/>
          <p14:tracePt t="126920" x="5327650" y="6419850"/>
          <p14:tracePt t="126925" x="5327650" y="6426200"/>
          <p14:tracePt t="126926" x="5321300" y="6426200"/>
          <p14:tracePt t="126933" x="5314950" y="6438900"/>
          <p14:tracePt t="126940" x="5302250" y="6445250"/>
          <p14:tracePt t="126947" x="5289550" y="6457950"/>
          <p14:tracePt t="126954" x="5276850" y="6464300"/>
          <p14:tracePt t="126961" x="5257800" y="6470650"/>
          <p14:tracePt t="126968" x="5238750" y="6483350"/>
          <p14:tracePt t="126975" x="5219700" y="6489700"/>
          <p14:tracePt t="126982" x="5194300" y="6496050"/>
          <p14:tracePt t="126988" x="5175250" y="6502400"/>
          <p14:tracePt t="126995" x="5149850" y="6508750"/>
          <p14:tracePt t="127002" x="5118100" y="6508750"/>
          <p14:tracePt t="127009" x="5092700" y="6515100"/>
          <p14:tracePt t="127016" x="5060950" y="6515100"/>
          <p14:tracePt t="127023" x="5035550" y="6521450"/>
          <p14:tracePt t="127030" x="5010150" y="6521450"/>
          <p14:tracePt t="127037" x="4991100" y="6521450"/>
          <p14:tracePt t="127044" x="4972050" y="6521450"/>
          <p14:tracePt t="127051" x="4959350" y="6521450"/>
          <p14:tracePt t="127111" x="4953000" y="6521450"/>
          <p14:tracePt t="127126" x="4946650" y="6521450"/>
          <p14:tracePt t="127160" x="4940300" y="6521450"/>
          <p14:tracePt t="127187" x="4933950" y="6521450"/>
          <p14:tracePt t="127221" x="4927600" y="6521450"/>
          <p14:tracePt t="127317" x="4921250" y="6521450"/>
          <p14:tracePt t="127501" x="4921250" y="6515100"/>
          <p14:tracePt t="127575" x="4914900" y="6515100"/>
          <p14:tracePt t="127589" x="4914900" y="6508750"/>
          <p14:tracePt t="127606" x="4914900" y="6502400"/>
          <p14:tracePt t="127661" x="4908550" y="6502400"/>
          <p14:tracePt t="127687" x="4908550" y="6496050"/>
          <p14:tracePt t="127698" x="4902200" y="6496050"/>
          <p14:tracePt t="127709" x="4895850" y="6496050"/>
          <p14:tracePt t="127711" x="4895850" y="6489700"/>
          <p14:tracePt t="127728" x="4895850" y="6483350"/>
          <p14:tracePt t="127733" x="4889500" y="6483350"/>
          <p14:tracePt t="127738" x="4889500" y="6477000"/>
          <p14:tracePt t="127755" x="4889500" y="6470650"/>
          <p14:tracePt t="127766" x="4883150" y="6470650"/>
          <p14:tracePt t="127776" x="4883150" y="6464300"/>
          <p14:tracePt t="127799" x="4876800" y="6464300"/>
          <p14:tracePt t="127817" x="4876800" y="6457950"/>
          <p14:tracePt t="127839" x="4870450" y="6457950"/>
          <p14:tracePt t="128050" x="4864100" y="6457950"/>
          <p14:tracePt t="128059" x="4857750" y="6457950"/>
          <p14:tracePt t="129263" x="4851400" y="6457950"/>
          <p14:tracePt t="129421" x="4845050" y="6457950"/>
          <p14:tracePt t="129425" x="4838700" y="6457950"/>
          <p14:tracePt t="129428" x="4838700" y="6451600"/>
          <p14:tracePt t="129438" x="4838700" y="6445250"/>
          <p14:tracePt t="129440" x="4832350" y="6445250"/>
          <p14:tracePt t="129449" x="4832350" y="6438900"/>
          <p14:tracePt t="129454" x="4832350" y="6432550"/>
          <p14:tracePt t="129461" x="4832350" y="6426200"/>
          <p14:tracePt t="129468" x="4845050" y="6413500"/>
          <p14:tracePt t="129475" x="4857750" y="6400800"/>
          <p14:tracePt t="129481" x="4883150" y="6388100"/>
          <p14:tracePt t="129488" x="4908550" y="6375400"/>
          <p14:tracePt t="129495" x="4946650" y="6362700"/>
          <p14:tracePt t="129502" x="4997450" y="6337300"/>
          <p14:tracePt t="129509" x="5060950" y="6318250"/>
          <p14:tracePt t="129516" x="5130800" y="6299200"/>
          <p14:tracePt t="129523" x="5213350" y="6273800"/>
          <p14:tracePt t="129530" x="5302250" y="6248400"/>
          <p14:tracePt t="129537" x="5391150" y="6216650"/>
          <p14:tracePt t="129544" x="5480050" y="6184900"/>
          <p14:tracePt t="129551" x="5556250" y="6159500"/>
          <p14:tracePt t="129558" x="5626100" y="6134100"/>
          <p14:tracePt t="129565" x="5689600" y="6115050"/>
          <p14:tracePt t="129572" x="5740400" y="6096000"/>
          <p14:tracePt t="129579" x="5778500" y="6076950"/>
          <p14:tracePt t="129586" x="5816600" y="6070600"/>
          <p14:tracePt t="129593" x="5848350" y="6057900"/>
          <p14:tracePt t="129600" x="5873750" y="6051550"/>
          <p14:tracePt t="129606" x="5899150" y="6038850"/>
          <p14:tracePt t="129613" x="5918200" y="6032500"/>
          <p14:tracePt t="129620" x="5930900" y="6032500"/>
          <p14:tracePt t="129627" x="5937250" y="6026150"/>
          <p14:tracePt t="129634" x="5943600" y="6026150"/>
          <p14:tracePt t="129806" x="5949950" y="6026150"/>
          <p14:tracePt t="129847" x="5956300" y="6026150"/>
          <p14:tracePt t="129871" x="5956300" y="6032500"/>
          <p14:tracePt t="129876" x="5962650" y="6032500"/>
          <p14:tracePt t="129888" x="5969000" y="6032500"/>
          <p14:tracePt t="129889" x="5969000" y="6038850"/>
          <p14:tracePt t="129899" x="5969000" y="6045200"/>
          <p14:tracePt t="129903" x="5975350" y="6045200"/>
          <p14:tracePt t="129913" x="5975350" y="6051550"/>
          <p14:tracePt t="129918" x="5981700" y="6051550"/>
          <p14:tracePt t="129921" x="5981700" y="6057900"/>
          <p14:tracePt t="129928" x="5981700" y="6064250"/>
          <p14:tracePt t="129933" x="5988050" y="6070600"/>
          <p14:tracePt t="129940" x="5994400" y="6076950"/>
          <p14:tracePt t="129947" x="5994400" y="6089650"/>
          <p14:tracePt t="129954" x="6000750" y="6102350"/>
          <p14:tracePt t="129961" x="6000750" y="6121400"/>
          <p14:tracePt t="129968" x="6007100" y="6134100"/>
          <p14:tracePt t="129974" x="6013450" y="6153150"/>
          <p14:tracePt t="129982" x="6019800" y="6172200"/>
          <p14:tracePt t="129988" x="6019800" y="6184900"/>
          <p14:tracePt t="129995" x="6026150" y="6203950"/>
          <p14:tracePt t="130002" x="6026150" y="6216650"/>
          <p14:tracePt t="130009" x="6032500" y="6235700"/>
          <p14:tracePt t="130016" x="6032500" y="6242050"/>
          <p14:tracePt t="130023" x="6032500" y="6254750"/>
          <p14:tracePt t="130030" x="6038850" y="6261100"/>
          <p14:tracePt t="130045" x="6038850" y="6267450"/>
          <p14:tracePt t="130051" x="6045200" y="6267450"/>
          <p14:tracePt t="130071" x="6045200" y="6273800"/>
          <p14:tracePt t="130080" x="6045200" y="6280150"/>
          <p14:tracePt t="130095" x="6051550" y="6280150"/>
          <p14:tracePt t="130099" x="6051550" y="6286500"/>
          <p14:tracePt t="130117" x="6051550" y="6292850"/>
          <p14:tracePt t="130674" x="6057900" y="6292850"/>
          <p14:tracePt t="130677" x="6057900" y="6286500"/>
          <p14:tracePt t="130678" x="6064250" y="6286500"/>
          <p14:tracePt t="130683" x="6076950" y="6273800"/>
          <p14:tracePt t="130690" x="6102350" y="6261100"/>
          <p14:tracePt t="130697" x="6127750" y="6242050"/>
          <p14:tracePt t="130704" x="6159500" y="6223000"/>
          <p14:tracePt t="130711" x="6184900" y="6203950"/>
          <p14:tracePt t="130718" x="6216650" y="6184900"/>
          <p14:tracePt t="130725" x="6242050" y="6159500"/>
          <p14:tracePt t="130732" x="6267450" y="6146800"/>
          <p14:tracePt t="130738" x="6299200" y="6127750"/>
          <p14:tracePt t="130745" x="6318250" y="6115050"/>
          <p14:tracePt t="130752" x="6343650" y="6096000"/>
          <p14:tracePt t="130759" x="6362700" y="6083300"/>
          <p14:tracePt t="130766" x="6381750" y="6076950"/>
          <p14:tracePt t="130773" x="6388100" y="6070600"/>
          <p14:tracePt t="130780" x="6400800" y="6070600"/>
          <p14:tracePt t="130787" x="6400800" y="6064250"/>
          <p14:tracePt t="130819" x="6400800" y="6057900"/>
          <p14:tracePt t="130848" x="6407150" y="6057900"/>
          <p14:tracePt t="130872" x="6407150" y="6064250"/>
          <p14:tracePt t="131031" x="6413500" y="6064250"/>
          <p14:tracePt t="131063" x="6419850" y="6064250"/>
          <p14:tracePt t="131066" x="6426200" y="6064250"/>
          <p14:tracePt t="131070" x="6432550" y="6064250"/>
          <p14:tracePt t="131073" x="6438900" y="6057900"/>
          <p14:tracePt t="131079" x="6457950" y="6045200"/>
          <p14:tracePt t="131086" x="6483350" y="6026150"/>
          <p14:tracePt t="131093" x="6508750" y="6007100"/>
          <p14:tracePt t="131100" x="6534150" y="5994400"/>
          <p14:tracePt t="131106" x="6559550" y="5981700"/>
          <p14:tracePt t="131113" x="6584950" y="5969000"/>
          <p14:tracePt t="131120" x="6610350" y="5949950"/>
          <p14:tracePt t="131127" x="6648450" y="5937250"/>
          <p14:tracePt t="131134" x="6680200" y="5924550"/>
          <p14:tracePt t="131135" x="6686550" y="5924550"/>
          <p14:tracePt t="131141" x="6711950" y="5911850"/>
          <p14:tracePt t="131148" x="6731000" y="5905500"/>
          <p14:tracePt t="131155" x="6756400" y="5905500"/>
          <p14:tracePt t="131162" x="6762750" y="5899150"/>
          <p14:tracePt t="131170" x="6775450" y="5899150"/>
          <p14:tracePt t="131239" x="6781800" y="5899150"/>
          <p14:tracePt t="131250" x="6788150" y="5899150"/>
          <p14:tracePt t="131271" x="6788150" y="5905500"/>
          <p14:tracePt t="131288" x="6788150" y="5911850"/>
          <p14:tracePt t="131299" x="6788150" y="5918200"/>
          <p14:tracePt t="131313" x="6788150" y="5924550"/>
          <p14:tracePt t="131324" x="6788150" y="5930900"/>
          <p14:tracePt t="131333" x="6788150" y="5937250"/>
          <p14:tracePt t="131337" x="6788150" y="5943600"/>
          <p14:tracePt t="131347" x="6788150" y="5949950"/>
          <p14:tracePt t="131356" x="6788150" y="5956300"/>
          <p14:tracePt t="131361" x="6781800" y="5956300"/>
          <p14:tracePt t="131363" x="6781800" y="5962650"/>
          <p14:tracePt t="131370" x="6781800" y="5969000"/>
          <p14:tracePt t="131377" x="6775450" y="5981700"/>
          <p14:tracePt t="131384" x="6762750" y="5988050"/>
          <p14:tracePt t="131391" x="6750050" y="6007100"/>
          <p14:tracePt t="131398" x="6731000" y="6019800"/>
          <p14:tracePt t="131405" x="6705600" y="6038850"/>
          <p14:tracePt t="131412" x="6673850" y="6057900"/>
          <p14:tracePt t="131419" x="6642100" y="6076950"/>
          <p14:tracePt t="131426" x="6610350" y="6096000"/>
          <p14:tracePt t="131433" x="6597650" y="6108700"/>
          <p14:tracePt t="131687" x="6591300" y="6108700"/>
          <p14:tracePt t="131693" x="6584950" y="6108700"/>
          <p14:tracePt t="131697" x="6578600" y="6108700"/>
          <p14:tracePt t="131699" x="6572250" y="6115050"/>
          <p14:tracePt t="131704" x="6565900" y="6115050"/>
          <p14:tracePt t="131711" x="6553200" y="6115050"/>
          <p14:tracePt t="131718" x="6540500" y="6121400"/>
          <p14:tracePt t="131725" x="6527800" y="6121400"/>
          <p14:tracePt t="131732" x="6515100" y="6127750"/>
          <p14:tracePt t="131738" x="6496050" y="6127750"/>
          <p14:tracePt t="131745" x="6477000" y="6140450"/>
          <p14:tracePt t="131752" x="6457950" y="6140450"/>
          <p14:tracePt t="131759" x="6432550" y="6146800"/>
          <p14:tracePt t="131766" x="6407150" y="6153150"/>
          <p14:tracePt t="131773" x="6381750" y="6153150"/>
          <p14:tracePt t="131780" x="6343650" y="6165850"/>
          <p14:tracePt t="131787" x="6299200" y="6178550"/>
          <p14:tracePt t="131794" x="6248400" y="6191250"/>
          <p14:tracePt t="131801" x="6191250" y="6197600"/>
          <p14:tracePt t="131808" x="6134100" y="6216650"/>
          <p14:tracePt t="131815" x="6076950" y="6229350"/>
          <p14:tracePt t="131822" x="6019800" y="6242050"/>
          <p14:tracePt t="131829" x="5981700" y="6248400"/>
          <p14:tracePt t="131836" x="5937250" y="6261100"/>
          <p14:tracePt t="131843" x="5892800" y="6267450"/>
          <p14:tracePt t="131850" x="5861050" y="6273800"/>
          <p14:tracePt t="131856" x="5835650" y="6280150"/>
          <p14:tracePt t="131863" x="5816600" y="6286500"/>
          <p14:tracePt t="131870" x="5797550" y="6286500"/>
          <p14:tracePt t="131877" x="5791200" y="6286500"/>
          <p14:tracePt t="132075" x="5791200" y="6280150"/>
          <p14:tracePt t="132101" x="5791200" y="6273800"/>
          <p14:tracePt t="132225" x="5791200" y="6267450"/>
          <p14:tracePt t="132553" x="5784850" y="6267450"/>
          <p14:tracePt t="132554" x="5778500" y="6267450"/>
          <p14:tracePt t="132558" x="5759450" y="6267450"/>
          <p14:tracePt t="132565" x="5708650" y="6267450"/>
          <p14:tracePt t="132572" x="5632450" y="6267450"/>
          <p14:tracePt t="132579" x="5518150" y="6267450"/>
          <p14:tracePt t="132586" x="5391150" y="6261100"/>
          <p14:tracePt t="132593" x="5238750" y="6248400"/>
          <p14:tracePt t="132600" x="5073650" y="6235700"/>
          <p14:tracePt t="132606" x="4908550" y="6235700"/>
          <p14:tracePt t="132613" x="4718050" y="6223000"/>
          <p14:tracePt t="132620" x="4502150" y="6210300"/>
          <p14:tracePt t="132627" x="4279900" y="6197600"/>
          <p14:tracePt t="132634" x="4064000" y="6184900"/>
          <p14:tracePt t="132635" x="4038600" y="6184900"/>
          <p14:tracePt t="132641" x="3867150" y="6178550"/>
          <p14:tracePt t="132648" x="3670300" y="6172200"/>
          <p14:tracePt t="132655" x="3473450" y="6159500"/>
          <p14:tracePt t="132662" x="3289300" y="6146800"/>
          <p14:tracePt t="132669" x="3117850" y="6140450"/>
          <p14:tracePt t="132676" x="2952750" y="6134100"/>
          <p14:tracePt t="132683" x="2794000" y="6127750"/>
          <p14:tracePt t="132690" x="2660650" y="6121400"/>
          <p14:tracePt t="132697" x="2552700" y="6121400"/>
          <p14:tracePt t="132704" x="2457450" y="6121400"/>
          <p14:tracePt t="132711" x="2374900" y="6127750"/>
          <p14:tracePt t="132718" x="2311400" y="6127750"/>
          <p14:tracePt t="132725" x="2266950" y="6140450"/>
          <p14:tracePt t="132732" x="2228850" y="6140450"/>
          <p14:tracePt t="132738" x="2203450" y="6146800"/>
          <p14:tracePt t="132745" x="2171700" y="6153150"/>
          <p14:tracePt t="132752" x="2146300" y="6159500"/>
          <p14:tracePt t="132759" x="2127250" y="6165850"/>
          <p14:tracePt t="132766" x="2101850" y="6172200"/>
          <p14:tracePt t="132773" x="2089150" y="6172200"/>
          <p14:tracePt t="132780" x="2070100" y="6178550"/>
          <p14:tracePt t="132787" x="2051050" y="6178550"/>
          <p14:tracePt t="132794" x="2038350" y="6184900"/>
          <p14:tracePt t="132801" x="2025650" y="6191250"/>
          <p14:tracePt t="132808" x="2012950" y="6191250"/>
          <p14:tracePt t="132815" x="2000250" y="6197600"/>
          <p14:tracePt t="133060" x="1993900" y="6197600"/>
          <p14:tracePt t="133303" x="1987550" y="6197600"/>
          <p14:tracePt t="133313" x="1993900" y="6197600"/>
          <p14:tracePt t="133315" x="2000250" y="6197600"/>
          <p14:tracePt t="133316" x="2006600" y="6197600"/>
          <p14:tracePt t="133322" x="2038350" y="6197600"/>
          <p14:tracePt t="133329" x="2095500" y="6197600"/>
          <p14:tracePt t="133336" x="2171700" y="6197600"/>
          <p14:tracePt t="133343" x="2260600" y="6197600"/>
          <p14:tracePt t="133350" x="2362200" y="6197600"/>
          <p14:tracePt t="133357" x="2470150" y="6197600"/>
          <p14:tracePt t="133363" x="2571750" y="6197600"/>
          <p14:tracePt t="133370" x="2698750" y="6191250"/>
          <p14:tracePt t="133377" x="2838450" y="6191250"/>
          <p14:tracePt t="133384" x="2990850" y="6191250"/>
          <p14:tracePt t="133391" x="3143250" y="6191250"/>
          <p14:tracePt t="133398" x="3308350" y="6191250"/>
          <p14:tracePt t="133405" x="3492500" y="6191250"/>
          <p14:tracePt t="133412" x="3676650" y="6191250"/>
          <p14:tracePt t="133419" x="3860800" y="6191250"/>
          <p14:tracePt t="133426" x="4044950" y="6197600"/>
          <p14:tracePt t="133433" x="4229100" y="6203950"/>
          <p14:tracePt t="133440" x="4413250" y="6210300"/>
          <p14:tracePt t="133447" x="4584700" y="6210300"/>
          <p14:tracePt t="133454" x="4756150" y="6210300"/>
          <p14:tracePt t="133461" x="4933950" y="6210300"/>
          <p14:tracePt t="133468" x="5099050" y="6210300"/>
          <p14:tracePt t="133474" x="5232400" y="6210300"/>
          <p14:tracePt t="133482" x="5410200" y="6210300"/>
          <p14:tracePt t="133488" x="5537200" y="6210300"/>
          <p14:tracePt t="133495" x="5676900" y="6210300"/>
          <p14:tracePt t="133502" x="5797550" y="6210300"/>
          <p14:tracePt t="133509" x="5905500" y="6210300"/>
          <p14:tracePt t="133516" x="5994400" y="6203950"/>
          <p14:tracePt t="133523" x="6057900" y="6197600"/>
          <p14:tracePt t="133530" x="6102350" y="6197600"/>
          <p14:tracePt t="133537" x="6134100" y="6191250"/>
          <p14:tracePt t="133544" x="6140450" y="6191250"/>
          <p14:tracePt t="134384" x="6146800" y="6191250"/>
          <p14:tracePt t="134391" x="6153150" y="6191250"/>
          <p14:tracePt t="134401" x="6146800" y="6191250"/>
          <p14:tracePt t="134403" x="6140450" y="6191250"/>
          <p14:tracePt t="134405" x="6134100" y="6191250"/>
          <p14:tracePt t="134412" x="6076950" y="6197600"/>
          <p14:tracePt t="134419" x="5994400" y="6210300"/>
          <p14:tracePt t="134426" x="5886450" y="6223000"/>
          <p14:tracePt t="134433" x="5753100" y="6235700"/>
          <p14:tracePt t="134440" x="5588000" y="6248400"/>
          <p14:tracePt t="134447" x="5403850" y="6261100"/>
          <p14:tracePt t="134454" x="5162550" y="6280150"/>
          <p14:tracePt t="134461" x="4921250" y="6299200"/>
          <p14:tracePt t="134468" x="4660900" y="6311900"/>
          <p14:tracePt t="134475" x="4406900" y="6324600"/>
          <p14:tracePt t="134482" x="4152900" y="6343650"/>
          <p14:tracePt t="134488" x="3949700" y="6362700"/>
          <p14:tracePt t="134496" x="3708400" y="6381750"/>
          <p14:tracePt t="134502" x="3543300" y="6381750"/>
          <p14:tracePt t="134509" x="3371850" y="6388100"/>
          <p14:tracePt t="134516" x="3232150" y="6394450"/>
          <p14:tracePt t="134523" x="3105150" y="6394450"/>
          <p14:tracePt t="134530" x="3016250" y="6394450"/>
          <p14:tracePt t="134537" x="2933700" y="6394450"/>
          <p14:tracePt t="134544" x="2870200" y="6394450"/>
          <p14:tracePt t="134551" x="2819400" y="6388100"/>
          <p14:tracePt t="134558" x="2787650" y="6381750"/>
          <p14:tracePt t="134565" x="2755900" y="6381750"/>
          <p14:tracePt t="134572" x="2743200" y="6381750"/>
          <p14:tracePt t="134579" x="2730500" y="6375400"/>
          <p14:tracePt t="134636" x="2724150" y="6375400"/>
          <p14:tracePt t="134639" x="2717800" y="6375400"/>
          <p14:tracePt t="134642" x="2711450" y="6375400"/>
          <p14:tracePt t="134648" x="2686050" y="6375400"/>
          <p14:tracePt t="134655" x="2641600" y="6362700"/>
          <p14:tracePt t="134662" x="2590800" y="6356350"/>
          <p14:tracePt t="134669" x="2540000" y="6350000"/>
          <p14:tracePt t="134676" x="2489200" y="6337300"/>
          <p14:tracePt t="134683" x="2438400" y="6330950"/>
          <p14:tracePt t="134690" x="2387600" y="6324600"/>
          <p14:tracePt t="134697" x="2336800" y="6318250"/>
          <p14:tracePt t="134704" x="2286000" y="6311900"/>
          <p14:tracePt t="134711" x="2241550" y="6311900"/>
          <p14:tracePt t="134718" x="2203450" y="6305550"/>
          <p14:tracePt t="134724" x="2171700" y="6299200"/>
          <p14:tracePt t="134732" x="2146300" y="6299200"/>
          <p14:tracePt t="134739" x="2120900" y="6299200"/>
          <p14:tracePt t="134745" x="2108200" y="6299200"/>
          <p14:tracePt t="134752" x="2101850" y="6299200"/>
          <p14:tracePt t="134910" x="2095500" y="6299200"/>
          <p14:tracePt t="134922" x="2101850" y="6299200"/>
          <p14:tracePt t="134924" x="2108200" y="6299200"/>
          <p14:tracePt t="134926" x="2114550" y="6299200"/>
          <p14:tracePt t="134933" x="2146300" y="6299200"/>
          <p14:tracePt t="134940" x="2203450" y="6299200"/>
          <p14:tracePt t="134947" x="2273300" y="6299200"/>
          <p14:tracePt t="134954" x="2368550" y="6299200"/>
          <p14:tracePt t="134961" x="2489200" y="6305550"/>
          <p14:tracePt t="134968" x="2635250" y="6305550"/>
          <p14:tracePt t="134975" x="2806700" y="6311900"/>
          <p14:tracePt t="134982" x="3035300" y="6311900"/>
          <p14:tracePt t="134988" x="3257550" y="6311900"/>
          <p14:tracePt t="134995" x="3536950" y="6311900"/>
          <p14:tracePt t="135002" x="3822700" y="6311900"/>
          <p14:tracePt t="135009" x="4121150" y="6311900"/>
          <p14:tracePt t="135016" x="4438650" y="6305550"/>
          <p14:tracePt t="135023" x="4737100" y="6299200"/>
          <p14:tracePt t="135030" x="5029200" y="6286500"/>
          <p14:tracePt t="135037" x="5308600" y="6273800"/>
          <p14:tracePt t="135044" x="5568950" y="6261100"/>
          <p14:tracePt t="135051" x="5784850" y="6248400"/>
          <p14:tracePt t="135058" x="5962650" y="6235700"/>
          <p14:tracePt t="135065" x="6115050" y="6223000"/>
          <p14:tracePt t="135072" x="6229350" y="6216650"/>
          <p14:tracePt t="135079" x="6311900" y="6203950"/>
          <p14:tracePt t="135086" x="6362700" y="6191250"/>
          <p14:tracePt t="135093" x="6388100" y="6191250"/>
          <p14:tracePt t="135099" x="6394450" y="6184900"/>
          <p14:tracePt t="135107" x="6394450" y="6178550"/>
          <p14:tracePt t="136013" x="6394450" y="6172200"/>
          <p14:tracePt t="136017" x="6388100" y="6172200"/>
          <p14:tracePt t="136064" x="6381750" y="617220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19E3-BF5A-4B23-BD60-217C4805D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– Part 2 (R)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B2F6B-2247-42A9-A4FB-278871C90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Graphs</a:t>
            </a:r>
          </a:p>
          <a:p>
            <a:pPr lvl="1"/>
            <a:r>
              <a:rPr lang="en-US" dirty="0"/>
              <a:t>By-axis Differences and Comparisons</a:t>
            </a:r>
          </a:p>
          <a:p>
            <a:pPr lvl="1"/>
            <a:r>
              <a:rPr lang="en-US" dirty="0"/>
              <a:t>By Magnitude and Degree (Calculated)</a:t>
            </a:r>
          </a:p>
          <a:p>
            <a:r>
              <a:rPr lang="en-US" dirty="0"/>
              <a:t>Get mean values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CD68053-73A7-4A39-9D7B-6B74FA9B3F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92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74"/>
    </mc:Choice>
    <mc:Fallback>
      <p:transition spd="slow" advTm="20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75" x="6375400" y="6172200"/>
          <p14:tracePt t="2228" x="6369050" y="6172200"/>
          <p14:tracePt t="2231" x="6369050" y="6165850"/>
          <p14:tracePt t="2255" x="6362700" y="6165850"/>
          <p14:tracePt t="2449" x="6356350" y="6165850"/>
          <p14:tracePt t="2455" x="6350000" y="6165850"/>
          <p14:tracePt t="2469" x="6350000" y="6159500"/>
          <p14:tracePt t="4408" x="6350000" y="6153150"/>
          <p14:tracePt t="4411" x="6350000" y="6146800"/>
          <p14:tracePt t="4412" x="6343650" y="6146800"/>
          <p14:tracePt t="4418" x="6318250" y="6108700"/>
          <p14:tracePt t="4424" x="6261100" y="6019800"/>
          <p14:tracePt t="4431" x="6140450" y="5835650"/>
          <p14:tracePt t="4438" x="5988050" y="5594350"/>
          <p14:tracePt t="4445" x="5803900" y="5334000"/>
          <p14:tracePt t="4452" x="5638800" y="5099050"/>
          <p14:tracePt t="4459" x="5467350" y="4864100"/>
          <p14:tracePt t="4466" x="5321300" y="4667250"/>
          <p14:tracePt t="4473" x="5187950" y="4495800"/>
          <p14:tracePt t="4480" x="5067300" y="4349750"/>
          <p14:tracePt t="4487" x="4959350" y="4210050"/>
          <p14:tracePt t="4494" x="4851400" y="4070350"/>
          <p14:tracePt t="4501" x="4737100" y="3937000"/>
          <p14:tracePt t="4508" x="4635500" y="3816350"/>
          <p14:tracePt t="4515" x="4546600" y="3714750"/>
          <p14:tracePt t="4522" x="4464050" y="3625850"/>
          <p14:tracePt t="4529" x="4387850" y="3556000"/>
          <p14:tracePt t="4536" x="4318000" y="3524250"/>
          <p14:tracePt t="4543" x="4260850" y="3511550"/>
          <p14:tracePt t="4550" x="4191000" y="3511550"/>
          <p14:tracePt t="4556" x="4165600" y="3517900"/>
          <p14:tracePt t="4757" x="4178300" y="3517900"/>
          <p14:tracePt t="4759" x="4184650" y="3517900"/>
          <p14:tracePt t="4795" x="4178300" y="3517900"/>
          <p14:tracePt t="4800" x="4171950" y="3517900"/>
          <p14:tracePt t="4801" x="4165600" y="3517900"/>
          <p14:tracePt t="4806" x="4159250" y="3517900"/>
          <p14:tracePt t="4813" x="4133850" y="3511550"/>
          <p14:tracePt t="4820" x="4095750" y="3498850"/>
          <p14:tracePt t="4827" x="4057650" y="3486150"/>
          <p14:tracePt t="4834" x="4006850" y="3473450"/>
          <p14:tracePt t="4841" x="3956050" y="3467100"/>
          <p14:tracePt t="4848" x="3892550" y="3448050"/>
          <p14:tracePt t="4855" x="3835400" y="3422650"/>
          <p14:tracePt t="4862" x="3765550" y="3397250"/>
          <p14:tracePt t="4869" x="3689350" y="3359150"/>
          <p14:tracePt t="4876" x="3606800" y="3327400"/>
          <p14:tracePt t="4883" x="3505200" y="3276600"/>
          <p14:tracePt t="4890" x="3403600" y="3232150"/>
          <p14:tracePt t="4897" x="3289300" y="3175000"/>
          <p14:tracePt t="4904" x="3175000" y="3124200"/>
          <p14:tracePt t="4911" x="3079750" y="3079750"/>
          <p14:tracePt t="4918" x="2959100" y="3016250"/>
          <p14:tracePt t="4925" x="2889250" y="2984500"/>
          <p14:tracePt t="4932" x="2794000" y="2933700"/>
          <p14:tracePt t="4938" x="2743200" y="2895600"/>
          <p14:tracePt t="4945" x="2698750" y="2870200"/>
          <p14:tracePt t="4952" x="2667000" y="2844800"/>
          <p14:tracePt t="4959" x="2654300" y="2832100"/>
          <p14:tracePt t="4966" x="2647950" y="2825750"/>
          <p14:tracePt t="5478" x="2654300" y="2832100"/>
          <p14:tracePt t="5485" x="2654300" y="2838450"/>
          <p14:tracePt t="5490" x="2654300" y="2844800"/>
          <p14:tracePt t="5494" x="2654300" y="2851150"/>
          <p14:tracePt t="5496" x="2654300" y="2857500"/>
          <p14:tracePt t="5501" x="2654300" y="2863850"/>
          <p14:tracePt t="5508" x="2647950" y="2876550"/>
          <p14:tracePt t="5515" x="2641600" y="2889250"/>
          <p14:tracePt t="5522" x="2635250" y="2895600"/>
          <p14:tracePt t="5529" x="2622550" y="2908300"/>
          <p14:tracePt t="5536" x="2609850" y="2914650"/>
          <p14:tracePt t="5543" x="2597150" y="2921000"/>
          <p14:tracePt t="5549" x="2584450" y="2927350"/>
          <p14:tracePt t="5556" x="2559050" y="2933700"/>
          <p14:tracePt t="5563" x="2540000" y="2933700"/>
          <p14:tracePt t="5570" x="2514600" y="2940050"/>
          <p14:tracePt t="5577" x="2489200" y="2940050"/>
          <p14:tracePt t="5584" x="2463800" y="2940050"/>
          <p14:tracePt t="5591" x="2444750" y="2940050"/>
          <p14:tracePt t="5598" x="2425700" y="2940050"/>
          <p14:tracePt t="5605" x="2413000" y="2940050"/>
          <p14:tracePt t="5612" x="2393950" y="2940050"/>
          <p14:tracePt t="5619" x="2387600" y="2940050"/>
          <p14:tracePt t="5626" x="2368550" y="2927350"/>
          <p14:tracePt t="5633" x="2362200" y="2927350"/>
          <p14:tracePt t="5640" x="2343150" y="2921000"/>
          <p14:tracePt t="5647" x="2317750" y="2908300"/>
          <p14:tracePt t="5654" x="2286000" y="2895600"/>
          <p14:tracePt t="5661" x="2260600" y="2889250"/>
          <p14:tracePt t="5668" x="2209800" y="2876550"/>
          <p14:tracePt t="5675" x="2171700" y="2857500"/>
          <p14:tracePt t="5681" x="2120900" y="2844800"/>
          <p14:tracePt t="5688" x="2082800" y="2832100"/>
          <p14:tracePt t="5695" x="2044700" y="2825750"/>
          <p14:tracePt t="5702" x="2019300" y="2813050"/>
          <p14:tracePt t="5709" x="1993900" y="2806700"/>
          <p14:tracePt t="5716" x="1981200" y="2800350"/>
          <p14:tracePt t="5723" x="1974850" y="2794000"/>
          <p14:tracePt t="5730" x="1974850" y="2787650"/>
          <p14:tracePt t="5737" x="1968500" y="2781300"/>
          <p14:tracePt t="5744" x="1962150" y="2774950"/>
          <p14:tracePt t="5751" x="1962150" y="2762250"/>
          <p14:tracePt t="5758" x="1955800" y="2749550"/>
          <p14:tracePt t="5765" x="1949450" y="2736850"/>
          <p14:tracePt t="5772" x="1949450" y="2724150"/>
          <p14:tracePt t="5779" x="1949450" y="2711450"/>
          <p14:tracePt t="5786" x="1949450" y="2698750"/>
          <p14:tracePt t="5793" x="1955800" y="2698750"/>
          <p14:tracePt t="5799" x="1962150" y="2686050"/>
          <p14:tracePt t="5806" x="1974850" y="2679700"/>
          <p14:tracePt t="5813" x="2000250" y="2673350"/>
          <p14:tracePt t="5820" x="2032000" y="2667000"/>
          <p14:tracePt t="5827" x="2070100" y="2660650"/>
          <p14:tracePt t="5834" x="2108200" y="2654300"/>
          <p14:tracePt t="5841" x="2165350" y="2647950"/>
          <p14:tracePt t="5848" x="2216150" y="2647950"/>
          <p14:tracePt t="5855" x="2273300" y="2647950"/>
          <p14:tracePt t="5862" x="2317750" y="2647950"/>
          <p14:tracePt t="5869" x="2362200" y="2647950"/>
          <p14:tracePt t="5876" x="2400300" y="2660650"/>
          <p14:tracePt t="5883" x="2432050" y="2673350"/>
          <p14:tracePt t="5890" x="2457450" y="2692400"/>
          <p14:tracePt t="5897" x="2482850" y="2717800"/>
          <p14:tracePt t="5904" x="2508250" y="2743200"/>
          <p14:tracePt t="5911" x="2527300" y="2762250"/>
          <p14:tracePt t="5918" x="2540000" y="2787650"/>
          <p14:tracePt t="5925" x="2559050" y="2806700"/>
          <p14:tracePt t="5931" x="2565400" y="2832100"/>
          <p14:tracePt t="5938" x="2571750" y="2851150"/>
          <p14:tracePt t="5946" x="2578100" y="2863850"/>
          <p14:tracePt t="5952" x="2584450" y="2870200"/>
          <p14:tracePt t="5959" x="2584450" y="2876550"/>
          <p14:tracePt t="5995" x="2590800" y="2876550"/>
          <p14:tracePt t="6001" x="2590800" y="2870200"/>
          <p14:tracePt t="6003" x="2590800" y="2863850"/>
          <p14:tracePt t="6008" x="2603500" y="2857500"/>
          <p14:tracePt t="6015" x="2609850" y="2838450"/>
          <p14:tracePt t="6022" x="2628900" y="2825750"/>
          <p14:tracePt t="6029" x="2641600" y="2813050"/>
          <p14:tracePt t="6036" x="2667000" y="2800350"/>
          <p14:tracePt t="6043" x="2686050" y="2781300"/>
          <p14:tracePt t="6050" x="2724150" y="2762250"/>
          <p14:tracePt t="6056" x="2755900" y="2749550"/>
          <p14:tracePt t="6057" x="2762250" y="2749550"/>
          <p14:tracePt t="6063" x="2787650" y="2736850"/>
          <p14:tracePt t="6070" x="2825750" y="2730500"/>
          <p14:tracePt t="6077" x="2857500" y="2724150"/>
          <p14:tracePt t="6084" x="2889250" y="2724150"/>
          <p14:tracePt t="6091" x="2921000" y="2724150"/>
          <p14:tracePt t="6098" x="2940050" y="2724150"/>
          <p14:tracePt t="6105" x="2959100" y="2730500"/>
          <p14:tracePt t="6112" x="2971800" y="2736850"/>
          <p14:tracePt t="6119" x="2984500" y="2749550"/>
          <p14:tracePt t="6126" x="2997200" y="2762250"/>
          <p14:tracePt t="6134" x="3003550" y="2781300"/>
          <p14:tracePt t="6140" x="3016250" y="2800350"/>
          <p14:tracePt t="6147" x="3028950" y="2819400"/>
          <p14:tracePt t="6154" x="3035300" y="2838450"/>
          <p14:tracePt t="6161" x="3041650" y="2857500"/>
          <p14:tracePt t="6168" x="3048000" y="2870200"/>
          <p14:tracePt t="6175" x="3048000" y="2876550"/>
          <p14:tracePt t="6182" x="3054350" y="2882900"/>
          <p14:tracePt t="6188" x="3054350" y="2889250"/>
          <p14:tracePt t="7387" x="3054350" y="2882900"/>
          <p14:tracePt t="7389" x="3054350" y="2876550"/>
          <p14:tracePt t="7390" x="3048000" y="2876550"/>
          <p14:tracePt t="7397" x="2997200" y="2825750"/>
          <p14:tracePt t="7404" x="2908300" y="2743200"/>
          <p14:tracePt t="7411" x="2800350" y="2660650"/>
          <p14:tracePt t="7418" x="2635250" y="2565400"/>
          <p14:tracePt t="7424" x="2457450" y="2470150"/>
          <p14:tracePt t="7431" x="2273300" y="2374900"/>
          <p14:tracePt t="7438" x="2095500" y="2298700"/>
          <p14:tracePt t="7446" x="1924050" y="2235200"/>
          <p14:tracePt t="7452" x="1771650" y="2178050"/>
          <p14:tracePt t="7459" x="1631950" y="2146300"/>
          <p14:tracePt t="7466" x="1511300" y="2120900"/>
          <p14:tracePt t="7473" x="1403350" y="2108200"/>
          <p14:tracePt t="7480" x="1320800" y="2108200"/>
          <p14:tracePt t="7487" x="1263650" y="2108200"/>
          <p14:tracePt t="7494" x="1231900" y="2108200"/>
          <p14:tracePt t="7501" x="1219200" y="2120900"/>
          <p14:tracePt t="7508" x="1212850" y="2127250"/>
          <p14:tracePt t="7515" x="1212850" y="2159000"/>
          <p14:tracePt t="7522" x="1212850" y="2184400"/>
          <p14:tracePt t="7529" x="1212850" y="2235200"/>
          <p14:tracePt t="7536" x="1219200" y="2298700"/>
          <p14:tracePt t="7543" x="1238250" y="2368550"/>
          <p14:tracePt t="7549" x="1257300" y="2451100"/>
          <p14:tracePt t="7556" x="1282700" y="2540000"/>
          <p14:tracePt t="7557" x="1282700" y="2552700"/>
          <p14:tracePt t="7563" x="1308100" y="2635250"/>
          <p14:tracePt t="7570" x="1333500" y="2730500"/>
          <p14:tracePt t="7577" x="1365250" y="2819400"/>
          <p14:tracePt t="7584" x="1397000" y="2901950"/>
          <p14:tracePt t="7591" x="1422400" y="2984500"/>
          <p14:tracePt t="7598" x="1454150" y="3060700"/>
          <p14:tracePt t="7605" x="1479550" y="3124200"/>
          <p14:tracePt t="7612" x="1504950" y="3181350"/>
          <p14:tracePt t="7619" x="1530350" y="3219450"/>
          <p14:tracePt t="7626" x="1549400" y="3251200"/>
          <p14:tracePt t="7633" x="1555750" y="3270250"/>
          <p14:tracePt t="7640" x="1568450" y="3289300"/>
          <p14:tracePt t="7647" x="1574800" y="3295650"/>
          <p14:tracePt t="7731" x="1574800" y="3289300"/>
          <p14:tracePt t="7733" x="1574800" y="3282950"/>
          <p14:tracePt t="7737" x="1574800" y="3276600"/>
          <p14:tracePt t="7744" x="1587500" y="3257550"/>
          <p14:tracePt t="7751" x="1606550" y="3238500"/>
          <p14:tracePt t="7758" x="1631950" y="3213100"/>
          <p14:tracePt t="7765" x="1663700" y="3181350"/>
          <p14:tracePt t="7772" x="1708150" y="3143250"/>
          <p14:tracePt t="7779" x="1758950" y="3105150"/>
          <p14:tracePt t="7786" x="1822450" y="3067050"/>
          <p14:tracePt t="7793" x="1879600" y="3035300"/>
          <p14:tracePt t="7799" x="1943100" y="3009900"/>
          <p14:tracePt t="7806" x="2019300" y="2984500"/>
          <p14:tracePt t="7813" x="2108200" y="2971800"/>
          <p14:tracePt t="7820" x="2197100" y="2959100"/>
          <p14:tracePt t="7827" x="2298700" y="2959100"/>
          <p14:tracePt t="7834" x="2400300" y="2959100"/>
          <p14:tracePt t="7841" x="2514600" y="2971800"/>
          <p14:tracePt t="7848" x="2628900" y="2990850"/>
          <p14:tracePt t="7855" x="2736850" y="3016250"/>
          <p14:tracePt t="7862" x="2838450" y="3041650"/>
          <p14:tracePt t="7869" x="2933700" y="3073400"/>
          <p14:tracePt t="7876" x="3016250" y="3111500"/>
          <p14:tracePt t="7883" x="3086100" y="3143250"/>
          <p14:tracePt t="7890" x="3143250" y="3181350"/>
          <p14:tracePt t="7897" x="3187700" y="3213100"/>
          <p14:tracePt t="7904" x="3232150" y="3251200"/>
          <p14:tracePt t="7911" x="3251200" y="3282950"/>
          <p14:tracePt t="7918" x="3276600" y="3321050"/>
          <p14:tracePt t="7924" x="3282950" y="3340100"/>
          <p14:tracePt t="7931" x="3302000" y="3371850"/>
          <p14:tracePt t="7938" x="3308350" y="3397250"/>
          <p14:tracePt t="7945" x="3314700" y="3416300"/>
          <p14:tracePt t="7952" x="3321050" y="3429000"/>
          <p14:tracePt t="7959" x="3321050" y="3441700"/>
          <p14:tracePt t="8036" x="3321050" y="3435350"/>
          <p14:tracePt t="8041" x="3321050" y="3429000"/>
          <p14:tracePt t="8043" x="3321050" y="3422650"/>
          <p14:tracePt t="8050" x="3321050" y="3403600"/>
          <p14:tracePt t="8057" x="3321050" y="3371850"/>
          <p14:tracePt t="8063" x="3321050" y="3340100"/>
          <p14:tracePt t="8070" x="3321050" y="3302000"/>
          <p14:tracePt t="8077" x="3321050" y="3263900"/>
          <p14:tracePt t="8084" x="3321050" y="3213100"/>
          <p14:tracePt t="8091" x="3327400" y="3168650"/>
          <p14:tracePt t="8098" x="3333750" y="3117850"/>
          <p14:tracePt t="8105" x="3352800" y="3073400"/>
          <p14:tracePt t="8112" x="3365500" y="3035300"/>
          <p14:tracePt t="8119" x="3384550" y="2997200"/>
          <p14:tracePt t="8126" x="3403600" y="2971800"/>
          <p14:tracePt t="8133" x="3416300" y="2946400"/>
          <p14:tracePt t="8140" x="3429000" y="2927350"/>
          <p14:tracePt t="8147" x="3441700" y="2908300"/>
          <p14:tracePt t="8154" x="3448050" y="2901950"/>
          <p14:tracePt t="8177" x="3454400" y="2901950"/>
          <p14:tracePt t="8185" x="3460750" y="2901950"/>
          <p14:tracePt t="8187" x="3467100" y="2901950"/>
          <p14:tracePt t="8188" x="3473450" y="2901950"/>
          <p14:tracePt t="8195" x="3511550" y="2921000"/>
          <p14:tracePt t="8202" x="3568700" y="2952750"/>
          <p14:tracePt t="8209" x="3651250" y="3003550"/>
          <p14:tracePt t="8216" x="3752850" y="3067050"/>
          <p14:tracePt t="8223" x="3860800" y="3130550"/>
          <p14:tracePt t="8230" x="3956050" y="3194050"/>
          <p14:tracePt t="8237" x="4064000" y="3251200"/>
          <p14:tracePt t="8244" x="4171950" y="3321050"/>
          <p14:tracePt t="8251" x="4273550" y="3384550"/>
          <p14:tracePt t="8258" x="4356100" y="3441700"/>
          <p14:tracePt t="8265" x="4425950" y="3486150"/>
          <p14:tracePt t="8272" x="4483100" y="3524250"/>
          <p14:tracePt t="8279" x="4521200" y="3556000"/>
          <p14:tracePt t="8286" x="4540250" y="3575050"/>
          <p14:tracePt t="8293" x="4552950" y="3587750"/>
          <p14:tracePt t="8360" x="4552950" y="3581400"/>
          <p14:tracePt t="8363" x="4552950" y="3575050"/>
          <p14:tracePt t="8365" x="4552950" y="3568700"/>
          <p14:tracePt t="8369" x="4552950" y="3556000"/>
          <p14:tracePt t="8376" x="4565650" y="3524250"/>
          <p14:tracePt t="8383" x="4578350" y="3498850"/>
          <p14:tracePt t="8390" x="4603750" y="3473450"/>
          <p14:tracePt t="8397" x="4629150" y="3448050"/>
          <p14:tracePt t="8404" x="4660900" y="3416300"/>
          <p14:tracePt t="8411" x="4692650" y="3390900"/>
          <p14:tracePt t="8418" x="4730750" y="3359150"/>
          <p14:tracePt t="8424" x="4762500" y="3327400"/>
          <p14:tracePt t="8432" x="4800600" y="3295650"/>
          <p14:tracePt t="8438" x="4832350" y="3263900"/>
          <p14:tracePt t="8445" x="4864100" y="3244850"/>
          <p14:tracePt t="8452" x="4889500" y="3232150"/>
          <p14:tracePt t="8459" x="4908550" y="3219450"/>
          <p14:tracePt t="8466" x="4921250" y="3213100"/>
          <p14:tracePt t="8480" x="4927600" y="3213100"/>
          <p14:tracePt t="8509" x="4933950" y="3213100"/>
          <p14:tracePt t="8526" x="4940300" y="3213100"/>
          <p14:tracePt t="8541" x="4946650" y="3213100"/>
          <p14:tracePt t="8548" x="4946650" y="3219450"/>
          <p14:tracePt t="8553" x="4946650" y="3225800"/>
          <p14:tracePt t="8554" x="4953000" y="3225800"/>
          <p14:tracePt t="8556" x="4953000" y="3232150"/>
          <p14:tracePt t="8563" x="4959350" y="3244850"/>
          <p14:tracePt t="8570" x="4959350" y="3257550"/>
          <p14:tracePt t="8577" x="4965700" y="3276600"/>
          <p14:tracePt t="8584" x="4965700" y="3295650"/>
          <p14:tracePt t="8591" x="4965700" y="3308350"/>
          <p14:tracePt t="8598" x="4972050" y="3321050"/>
          <p14:tracePt t="8605" x="4972050" y="3333750"/>
          <p14:tracePt t="8612" x="4972050" y="3346450"/>
          <p14:tracePt t="9077" x="4965700" y="3346450"/>
          <p14:tracePt t="9111" x="4959350" y="3346450"/>
          <p14:tracePt t="9113" x="4959350" y="3352800"/>
          <p14:tracePt t="9117" x="4953000" y="3352800"/>
          <p14:tracePt t="9873" x="4953000" y="3346450"/>
          <p14:tracePt t="9874" x="4953000" y="3340100"/>
          <p14:tracePt t="9876" x="4953000" y="3327400"/>
          <p14:tracePt t="9883" x="4946650" y="3282950"/>
          <p14:tracePt t="9890" x="4927600" y="3232150"/>
          <p14:tracePt t="9897" x="4902200" y="3168650"/>
          <p14:tracePt t="9904" x="4870450" y="3124200"/>
          <p14:tracePt t="9911" x="4838700" y="3073400"/>
          <p14:tracePt t="9918" x="4781550" y="3009900"/>
          <p14:tracePt t="9925" x="4705350" y="2940050"/>
          <p14:tracePt t="9932" x="4616450" y="2857500"/>
          <p14:tracePt t="9938" x="4521200" y="2774950"/>
          <p14:tracePt t="9945" x="4394200" y="2686050"/>
          <p14:tracePt t="9952" x="4254500" y="2584450"/>
          <p14:tracePt t="9959" x="4089400" y="2476500"/>
          <p14:tracePt t="9966" x="3930650" y="2374900"/>
          <p14:tracePt t="9973" x="3759200" y="2273300"/>
          <p14:tracePt t="9980" x="3575050" y="2171700"/>
          <p14:tracePt t="9987" x="3390900" y="2082800"/>
          <p14:tracePt t="9994" x="3206750" y="2000250"/>
          <p14:tracePt t="10001" x="3022600" y="1924050"/>
          <p14:tracePt t="10008" x="2832100" y="1860550"/>
          <p14:tracePt t="10015" x="2641600" y="1803400"/>
          <p14:tracePt t="10022" x="2463800" y="1765300"/>
          <p14:tracePt t="10029" x="2305050" y="1746250"/>
          <p14:tracePt t="10036" x="2171700" y="1739900"/>
          <p14:tracePt t="10043" x="2076450" y="1739900"/>
          <p14:tracePt t="10050" x="1987550" y="1758950"/>
          <p14:tracePt t="10057" x="1924050" y="1790700"/>
          <p14:tracePt t="10057" x="1911350" y="1797050"/>
          <p14:tracePt t="10063" x="1879600" y="1822450"/>
          <p14:tracePt t="10070" x="1847850" y="1866900"/>
          <p14:tracePt t="10077" x="1822450" y="1924050"/>
          <p14:tracePt t="10084" x="1790700" y="2006600"/>
          <p14:tracePt t="10091" x="1758950" y="2101850"/>
          <p14:tracePt t="10098" x="1733550" y="2216150"/>
          <p14:tracePt t="10105" x="1701800" y="2343150"/>
          <p14:tracePt t="10112" x="1676400" y="2476500"/>
          <p14:tracePt t="10119" x="1644650" y="2628900"/>
          <p14:tracePt t="10126" x="1612900" y="2781300"/>
          <p14:tracePt t="10133" x="1587500" y="2933700"/>
          <p14:tracePt t="10140" x="1562100" y="3067050"/>
          <p14:tracePt t="10147" x="1543050" y="3187700"/>
          <p14:tracePt t="10154" x="1524000" y="3289300"/>
          <p14:tracePt t="10161" x="1504950" y="3384550"/>
          <p14:tracePt t="10168" x="1498600" y="3448050"/>
          <p14:tracePt t="10174" x="1492250" y="3498850"/>
          <p14:tracePt t="10182" x="1485900" y="3543300"/>
          <p14:tracePt t="10188" x="1485900" y="3568700"/>
          <p14:tracePt t="10195" x="1485900" y="3581400"/>
          <p14:tracePt t="10202" x="1485900" y="3587750"/>
          <p14:tracePt t="10268" x="1479550" y="3587750"/>
          <p14:tracePt t="10278" x="1473200" y="3587750"/>
          <p14:tracePt t="10296" x="1466850" y="3587750"/>
          <p14:tracePt t="10299" x="1466850" y="3581400"/>
          <p14:tracePt t="10304" x="1466850" y="3575050"/>
          <p14:tracePt t="10306" x="1466850" y="3568700"/>
          <p14:tracePt t="10313" x="1466850" y="3556000"/>
          <p14:tracePt t="10321" x="1479550" y="3536950"/>
          <p14:tracePt t="10327" x="1492250" y="3517900"/>
          <p14:tracePt t="10334" x="1511300" y="3505200"/>
          <p14:tracePt t="10341" x="1536700" y="3486150"/>
          <p14:tracePt t="10348" x="1568450" y="3479800"/>
          <p14:tracePt t="10355" x="1600200" y="3467100"/>
          <p14:tracePt t="10362" x="1638300" y="3467100"/>
          <p14:tracePt t="10369" x="1689100" y="3460750"/>
          <p14:tracePt t="10376" x="1739900" y="3460750"/>
          <p14:tracePt t="10383" x="1803400" y="3460750"/>
          <p14:tracePt t="10390" x="1879600" y="3460750"/>
          <p14:tracePt t="10397" x="1962150" y="3460750"/>
          <p14:tracePt t="10404" x="2051050" y="3467100"/>
          <p14:tracePt t="10411" x="2152650" y="3473450"/>
          <p14:tracePt t="10418" x="2235200" y="3486150"/>
          <p14:tracePt t="10425" x="2343150" y="3486150"/>
          <p14:tracePt t="10431" x="2457450" y="3498850"/>
          <p14:tracePt t="10438" x="2565400" y="3505200"/>
          <p14:tracePt t="10446" x="2686050" y="3524250"/>
          <p14:tracePt t="10452" x="2768600" y="3524250"/>
          <p14:tracePt t="10459" x="2857500" y="3543300"/>
          <p14:tracePt t="10466" x="2946400" y="3556000"/>
          <p14:tracePt t="10473" x="3022600" y="3562350"/>
          <p14:tracePt t="10480" x="3092450" y="3575050"/>
          <p14:tracePt t="10487" x="3162300" y="3587750"/>
          <p14:tracePt t="10494" x="3238500" y="3600450"/>
          <p14:tracePt t="10501" x="3308350" y="3613150"/>
          <p14:tracePt t="10508" x="3384550" y="3632200"/>
          <p14:tracePt t="10515" x="3454400" y="3644900"/>
          <p14:tracePt t="10522" x="3517900" y="3670300"/>
          <p14:tracePt t="10529" x="3581400" y="3689350"/>
          <p14:tracePt t="10536" x="3632200" y="3714750"/>
          <p14:tracePt t="10543" x="3670300" y="3727450"/>
          <p14:tracePt t="10549" x="3708400" y="3746500"/>
          <p14:tracePt t="10556" x="3733800" y="3765550"/>
          <p14:tracePt t="10557" x="3740150" y="3765550"/>
          <p14:tracePt t="10563" x="3759200" y="3778250"/>
          <p14:tracePt t="10570" x="3771900" y="3790950"/>
          <p14:tracePt t="10577" x="3784600" y="3797300"/>
          <p14:tracePt t="10584" x="3790950" y="3803650"/>
          <p14:tracePt t="10591" x="3790950" y="3810000"/>
          <p14:tracePt t="10598" x="3797300" y="3822700"/>
          <p14:tracePt t="10605" x="3797300" y="3829050"/>
          <p14:tracePt t="10612" x="3803650" y="3835400"/>
          <p14:tracePt t="10619" x="3810000" y="3848100"/>
          <p14:tracePt t="10626" x="3810000" y="3860800"/>
          <p14:tracePt t="10633" x="3816350" y="3873500"/>
          <p14:tracePt t="10640" x="3816350" y="3886200"/>
          <p14:tracePt t="10647" x="3816350" y="3898900"/>
          <p14:tracePt t="10654" x="3816350" y="3911600"/>
          <p14:tracePt t="10661" x="3822700" y="3924300"/>
          <p14:tracePt t="10668" x="3822700" y="3930650"/>
          <p14:tracePt t="10674" x="3822700" y="3937000"/>
          <p14:tracePt t="10681" x="3822700" y="3943350"/>
          <p14:tracePt t="10876" x="3816350" y="3943350"/>
          <p14:tracePt t="10909" x="3810000" y="3943350"/>
          <p14:tracePt t="10927" x="3803650" y="3943350"/>
          <p14:tracePt t="11026" x="3797300" y="3943350"/>
          <p14:tracePt t="11048" x="3797300" y="3937000"/>
          <p14:tracePt t="11092" x="3790950" y="3937000"/>
          <p14:tracePt t="11360" x="3784600" y="3937000"/>
          <p14:tracePt t="11377" x="3778250" y="3937000"/>
          <p14:tracePt t="11393" x="3771900" y="3937000"/>
          <p14:tracePt t="11439" x="3765550" y="3937000"/>
          <p14:tracePt t="11511" x="3759200" y="3937000"/>
          <p14:tracePt t="11806" x="3765550" y="3937000"/>
          <p14:tracePt t="13769" x="3771900" y="3937000"/>
          <p14:tracePt t="13772" x="3778250" y="3937000"/>
          <p14:tracePt t="13780" x="3784600" y="3937000"/>
          <p14:tracePt t="13861" x="3790950" y="3937000"/>
          <p14:tracePt t="13866" x="3797300" y="3937000"/>
          <p14:tracePt t="13870" x="3803650" y="3937000"/>
          <p14:tracePt t="13876" x="3810000" y="3937000"/>
          <p14:tracePt t="13884" x="3822700" y="3930650"/>
          <p14:tracePt t="13890" x="3829050" y="3886200"/>
          <p14:tracePt t="13897" x="3829050" y="3797300"/>
          <p14:tracePt t="13904" x="3810000" y="3657600"/>
          <p14:tracePt t="13911" x="3778250" y="3460750"/>
          <p14:tracePt t="13918" x="3740150" y="3276600"/>
          <p14:tracePt t="13924" x="3676650" y="3041650"/>
          <p14:tracePt t="13931" x="3594100" y="2813050"/>
          <p14:tracePt t="13938" x="3486150" y="2603500"/>
          <p14:tracePt t="13945" x="3371850" y="2419350"/>
          <p14:tracePt t="13952" x="3251200" y="2254250"/>
          <p14:tracePt t="13959" x="3149600" y="2120900"/>
          <p14:tracePt t="13966" x="3041650" y="2000250"/>
          <p14:tracePt t="13973" x="2952750" y="1905000"/>
          <p14:tracePt t="13980" x="2882900" y="1835150"/>
          <p14:tracePt t="13987" x="2819400" y="1778000"/>
          <p14:tracePt t="13994" x="2774950" y="1746250"/>
          <p14:tracePt t="14001" x="2755900" y="1727200"/>
          <p14:tracePt t="14008" x="2749550" y="1720850"/>
          <p14:tracePt t="14130" x="2755900" y="1720850"/>
          <p14:tracePt t="14138" x="2762250" y="1720850"/>
          <p14:tracePt t="14141" x="2768600" y="1720850"/>
          <p14:tracePt t="14148" x="2774950" y="1720850"/>
          <p14:tracePt t="14156" x="2781300" y="1720850"/>
          <p14:tracePt t="14166" x="2787650" y="1720850"/>
          <p14:tracePt t="14174" x="2787650" y="1727200"/>
          <p14:tracePt t="14189" x="2794000" y="1727200"/>
          <p14:tracePt t="14193" x="2794000" y="1733550"/>
          <p14:tracePt t="14196" x="2794000" y="1739900"/>
          <p14:tracePt t="14202" x="2800350" y="1752600"/>
          <p14:tracePt t="14209" x="2806700" y="1797050"/>
          <p14:tracePt t="14216" x="2813050" y="1860550"/>
          <p14:tracePt t="14223" x="2813050" y="1936750"/>
          <p14:tracePt t="14230" x="2825750" y="2032000"/>
          <p14:tracePt t="14237" x="2832100" y="2127250"/>
          <p14:tracePt t="14244" x="2851150" y="2228850"/>
          <p14:tracePt t="14251" x="2876550" y="2336800"/>
          <p14:tracePt t="14258" x="2901950" y="2438400"/>
          <p14:tracePt t="14265" x="2933700" y="2540000"/>
          <p14:tracePt t="14272" x="2952750" y="2635250"/>
          <p14:tracePt t="14279" x="2965450" y="2730500"/>
          <p14:tracePt t="14286" x="2971800" y="2813050"/>
          <p14:tracePt t="14293" x="2971800" y="2870200"/>
          <p14:tracePt t="14300" x="2971800" y="2940050"/>
          <p14:tracePt t="14307" x="2971800" y="2997200"/>
          <p14:tracePt t="14313" x="2971800" y="3048000"/>
          <p14:tracePt t="14320" x="2959100" y="3086100"/>
          <p14:tracePt t="14327" x="2952750" y="3136900"/>
          <p14:tracePt t="14334" x="2940050" y="3168650"/>
          <p14:tracePt t="14341" x="2933700" y="3206750"/>
          <p14:tracePt t="14348" x="2921000" y="3238500"/>
          <p14:tracePt t="14355" x="2914650" y="3263900"/>
          <p14:tracePt t="14362" x="2901950" y="3282950"/>
          <p14:tracePt t="14369" x="2901950" y="3295650"/>
          <p14:tracePt t="14401" x="2895600" y="3295650"/>
          <p14:tracePt t="14466" x="2889250" y="3295650"/>
          <p14:tracePt t="14479" x="2889250" y="3289300"/>
          <p14:tracePt t="14480" x="2882900" y="3282950"/>
          <p14:tracePt t="14484" x="2882900" y="3276600"/>
          <p14:tracePt t="14487" x="2876550" y="3270250"/>
          <p14:tracePt t="14494" x="2870200" y="3244850"/>
          <p14:tracePt t="14501" x="2863850" y="3213100"/>
          <p14:tracePt t="14508" x="2851150" y="3181350"/>
          <p14:tracePt t="14515" x="2844800" y="3155950"/>
          <p14:tracePt t="14522" x="2838450" y="3136900"/>
          <p14:tracePt t="14529" x="2832100" y="3124200"/>
          <p14:tracePt t="14536" x="2825750" y="3105150"/>
          <p14:tracePt t="14543" x="2825750" y="3098800"/>
          <p14:tracePt t="14550" x="2819400" y="3086100"/>
          <p14:tracePt t="14557" x="2819400" y="3073400"/>
          <p14:tracePt t="14563" x="2813050" y="3054350"/>
          <p14:tracePt t="14570" x="2806700" y="3041650"/>
          <p14:tracePt t="14577" x="2800350" y="3028950"/>
          <p14:tracePt t="14584" x="2800350" y="3022600"/>
          <p14:tracePt t="14781" x="2800350" y="3016250"/>
          <p14:tracePt t="14792" x="2794000" y="3009900"/>
          <p14:tracePt t="14796" x="2794000" y="3003550"/>
          <p14:tracePt t="14800" x="2794000" y="2997200"/>
          <p14:tracePt t="14806" x="2781300" y="2971800"/>
          <p14:tracePt t="14813" x="2768600" y="2946400"/>
          <p14:tracePt t="14820" x="2755900" y="2921000"/>
          <p14:tracePt t="14827" x="2743200" y="2901950"/>
          <p14:tracePt t="14834" x="2736850" y="2876550"/>
          <p14:tracePt t="14841" x="2717800" y="2851150"/>
          <p14:tracePt t="14848" x="2711450" y="2832100"/>
          <p14:tracePt t="14855" x="2698750" y="2813050"/>
          <p14:tracePt t="14862" x="2686050" y="2794000"/>
          <p14:tracePt t="14869" x="2679700" y="2781300"/>
          <p14:tracePt t="14876" x="2673350" y="2774950"/>
          <p14:tracePt t="14883" x="2667000" y="2768600"/>
          <p14:tracePt t="14940" x="2667000" y="2762250"/>
          <p14:tracePt t="15003" x="2667000" y="2768600"/>
          <p14:tracePt t="15009" x="2660650" y="2774950"/>
          <p14:tracePt t="15012" x="2660650" y="2781300"/>
          <p14:tracePt t="15015" x="2654300" y="2787650"/>
          <p14:tracePt t="15022" x="2641600" y="2800350"/>
          <p14:tracePt t="15029" x="2628900" y="2813050"/>
          <p14:tracePt t="15036" x="2616200" y="2825750"/>
          <p14:tracePt t="15043" x="2603500" y="2838450"/>
          <p14:tracePt t="15050" x="2590800" y="2844800"/>
          <p14:tracePt t="15057" x="2590800" y="2851150"/>
          <p14:tracePt t="15059" x="2584450" y="2851150"/>
          <p14:tracePt t="15566" x="2578100" y="2851150"/>
          <p14:tracePt t="15578" x="2578100" y="2844800"/>
          <p14:tracePt t="15582" x="2578100" y="2838450"/>
          <p14:tracePt t="15584" x="2578100" y="2832100"/>
          <p14:tracePt t="15591" x="2584450" y="2813050"/>
          <p14:tracePt t="15598" x="2590800" y="2794000"/>
          <p14:tracePt t="15605" x="2603500" y="2774950"/>
          <p14:tracePt t="15612" x="2622550" y="2749550"/>
          <p14:tracePt t="15619" x="2647950" y="2711450"/>
          <p14:tracePt t="15626" x="2679700" y="2679700"/>
          <p14:tracePt t="15633" x="2705100" y="2641600"/>
          <p14:tracePt t="15640" x="2743200" y="2609850"/>
          <p14:tracePt t="15647" x="2774950" y="2578100"/>
          <p14:tracePt t="15654" x="2813050" y="2546350"/>
          <p14:tracePt t="15661" x="2844800" y="2520950"/>
          <p14:tracePt t="15668" x="2882900" y="2495550"/>
          <p14:tracePt t="15675" x="2908300" y="2476500"/>
          <p14:tracePt t="15682" x="2933700" y="2463800"/>
          <p14:tracePt t="15688" x="2959100" y="2444750"/>
          <p14:tracePt t="15695" x="2978150" y="2438400"/>
          <p14:tracePt t="15702" x="2997200" y="2432050"/>
          <p14:tracePt t="15709" x="3009900" y="2419350"/>
          <p14:tracePt t="15716" x="3028950" y="2419350"/>
          <p14:tracePt t="15723" x="3035300" y="2419350"/>
          <p14:tracePt t="15730" x="3041650" y="2419350"/>
          <p14:tracePt t="15785" x="3048000" y="2419350"/>
          <p14:tracePt t="15788" x="3054350" y="2419350"/>
          <p14:tracePt t="15793" x="3054350" y="2425700"/>
          <p14:tracePt t="15800" x="3067050" y="2432050"/>
          <p14:tracePt t="15806" x="3079750" y="2451100"/>
          <p14:tracePt t="15813" x="3092450" y="2463800"/>
          <p14:tracePt t="15820" x="3111500" y="2482850"/>
          <p14:tracePt t="15827" x="3130550" y="2501900"/>
          <p14:tracePt t="15834" x="3143250" y="2520950"/>
          <p14:tracePt t="15841" x="3155950" y="2533650"/>
          <p14:tracePt t="15848" x="3168650" y="2552700"/>
          <p14:tracePt t="15855" x="3175000" y="2565400"/>
          <p14:tracePt t="15862" x="3181350" y="2571750"/>
          <p14:tracePt t="15869" x="3187700" y="2578100"/>
          <p14:tracePt t="15876" x="3194050" y="2584450"/>
          <p14:tracePt t="15944" x="3200400" y="2584450"/>
          <p14:tracePt t="15949" x="3200400" y="2590800"/>
          <p14:tracePt t="15955" x="3206750" y="2590800"/>
          <p14:tracePt t="15959" x="3206750" y="2597150"/>
          <p14:tracePt t="15962" x="3213100" y="2597150"/>
          <p14:tracePt t="15967" x="3213100" y="2603500"/>
          <p14:tracePt t="15973" x="3213100" y="2609850"/>
          <p14:tracePt t="15980" x="3219450" y="2616200"/>
          <p14:tracePt t="15987" x="3219450" y="2622550"/>
          <p14:tracePt t="15994" x="3219450" y="2635250"/>
          <p14:tracePt t="16001" x="3219450" y="2647950"/>
          <p14:tracePt t="16008" x="3219450" y="2660650"/>
          <p14:tracePt t="16015" x="3219450" y="2667000"/>
          <p14:tracePt t="16234" x="3213100" y="2667000"/>
          <p14:tracePt t="16236" x="3206750" y="2667000"/>
          <p14:tracePt t="16249" x="3200400" y="2667000"/>
          <p14:tracePt t="16251" x="3194050" y="2667000"/>
          <p14:tracePt t="16253" x="3187700" y="2667000"/>
          <p14:tracePt t="16258" x="3168650" y="2667000"/>
          <p14:tracePt t="16265" x="3143250" y="2660650"/>
          <p14:tracePt t="16272" x="3124200" y="2654300"/>
          <p14:tracePt t="16279" x="3105150" y="2654300"/>
          <p14:tracePt t="16286" x="3092450" y="2654300"/>
          <p14:tracePt t="16293" x="3067050" y="2654300"/>
          <p14:tracePt t="16300" x="3028950" y="2654300"/>
          <p14:tracePt t="16306" x="2978150" y="2660650"/>
          <p14:tracePt t="16313" x="2927350" y="2660650"/>
          <p14:tracePt t="16320" x="2882900" y="2667000"/>
          <p14:tracePt t="16327" x="2844800" y="2673350"/>
          <p14:tracePt t="16334" x="2813050" y="2673350"/>
          <p14:tracePt t="16341" x="2781300" y="2673350"/>
          <p14:tracePt t="16348" x="2743200" y="2679700"/>
          <p14:tracePt t="16355" x="2711450" y="2679700"/>
          <p14:tracePt t="16362" x="2679700" y="2679700"/>
          <p14:tracePt t="16369" x="2654300" y="2686050"/>
          <p14:tracePt t="16376" x="2635250" y="2686050"/>
          <p14:tracePt t="16383" x="2616200" y="2692400"/>
          <p14:tracePt t="16390" x="2603500" y="2698750"/>
          <p14:tracePt t="16397" x="2590800" y="2698750"/>
          <p14:tracePt t="16404" x="2578100" y="2698750"/>
          <p14:tracePt t="16411" x="2571750" y="2698750"/>
          <p14:tracePt t="16418" x="2565400" y="2698750"/>
          <p14:tracePt t="16500" x="2565400" y="2705100"/>
          <p14:tracePt t="16501" x="2559050" y="2705100"/>
          <p14:tracePt t="16511" x="2546350" y="2705100"/>
          <p14:tracePt t="16515" x="2546350" y="2711450"/>
          <p14:tracePt t="16522" x="2533650" y="2724150"/>
          <p14:tracePt t="16529" x="2514600" y="2730500"/>
          <p14:tracePt t="16536" x="2495550" y="2736850"/>
          <p14:tracePt t="16543" x="2482850" y="2743200"/>
          <p14:tracePt t="16550" x="2463800" y="2755900"/>
          <p14:tracePt t="16556" x="2444750" y="2762250"/>
          <p14:tracePt t="16563" x="2425700" y="2768600"/>
          <p14:tracePt t="16570" x="2406650" y="2781300"/>
          <p14:tracePt t="16577" x="2393950" y="2787650"/>
          <p14:tracePt t="16584" x="2381250" y="2787650"/>
          <p14:tracePt t="16591" x="2362200" y="2794000"/>
          <p14:tracePt t="16598" x="2355850" y="2794000"/>
          <p14:tracePt t="16605" x="2349500" y="2794000"/>
          <p14:tracePt t="16612" x="2343150" y="2794000"/>
          <p14:tracePt t="16682" x="2336800" y="2794000"/>
          <p14:tracePt t="16701" x="2336800" y="2787650"/>
          <p14:tracePt t="16704" x="2336800" y="2781300"/>
          <p14:tracePt t="16706" x="2336800" y="2774950"/>
          <p14:tracePt t="16709" x="2343150" y="2768600"/>
          <p14:tracePt t="16716" x="2355850" y="2743200"/>
          <p14:tracePt t="16723" x="2387600" y="2724150"/>
          <p14:tracePt t="16730" x="2419350" y="2698750"/>
          <p14:tracePt t="16737" x="2470150" y="2679700"/>
          <p14:tracePt t="16744" x="2527300" y="2660650"/>
          <p14:tracePt t="16751" x="2616200" y="2635250"/>
          <p14:tracePt t="16758" x="2717800" y="2609850"/>
          <p14:tracePt t="16765" x="2851150" y="2584450"/>
          <p14:tracePt t="16772" x="2984500" y="2565400"/>
          <p14:tracePt t="16779" x="3149600" y="2546350"/>
          <p14:tracePt t="16786" x="3321050" y="2533650"/>
          <p14:tracePt t="16793" x="3498850" y="2520950"/>
          <p14:tracePt t="16800" x="3657600" y="2514600"/>
          <p14:tracePt t="16806" x="3797300" y="2514600"/>
          <p14:tracePt t="16813" x="3962400" y="2508250"/>
          <p14:tracePt t="16820" x="4102100" y="2508250"/>
          <p14:tracePt t="16827" x="4241800" y="2508250"/>
          <p14:tracePt t="16834" x="4375150" y="2520950"/>
          <p14:tracePt t="16841" x="4502150" y="2540000"/>
          <p14:tracePt t="16848" x="4616450" y="2559050"/>
          <p14:tracePt t="16855" x="4718050" y="2578100"/>
          <p14:tracePt t="16862" x="4813300" y="2603500"/>
          <p14:tracePt t="16869" x="4889500" y="2622550"/>
          <p14:tracePt t="16876" x="4946650" y="2641600"/>
          <p14:tracePt t="16883" x="4991100" y="2660650"/>
          <p14:tracePt t="16890" x="5016500" y="2673350"/>
          <p14:tracePt t="16897" x="5035550" y="2679700"/>
          <p14:tracePt t="16904" x="5035550" y="2686050"/>
          <p14:tracePt t="16948" x="5041900" y="2686050"/>
          <p14:tracePt t="16956" x="5041900" y="2692400"/>
          <p14:tracePt t="16969" x="5041900" y="2698750"/>
          <p14:tracePt t="16980" x="5041900" y="2705100"/>
          <p14:tracePt t="16987" x="5041900" y="2711450"/>
          <p14:tracePt t="16997" x="5041900" y="2717800"/>
          <p14:tracePt t="17006" x="5035550" y="2717800"/>
          <p14:tracePt t="17010" x="5035550" y="2724150"/>
          <p14:tracePt t="17024" x="5029200" y="2724150"/>
          <p14:tracePt t="17029" x="5022850" y="2724150"/>
          <p14:tracePt t="17044" x="5022850" y="2730500"/>
          <p14:tracePt t="17295" x="5016500" y="2730500"/>
          <p14:tracePt t="17298" x="5010150" y="2730500"/>
          <p14:tracePt t="17301" x="5003800" y="2730500"/>
          <p14:tracePt t="17306" x="4991100" y="2736850"/>
          <p14:tracePt t="17313" x="4959350" y="2736850"/>
          <p14:tracePt t="17320" x="4921250" y="2736850"/>
          <p14:tracePt t="17327" x="4883150" y="2736850"/>
          <p14:tracePt t="17334" x="4832350" y="2736850"/>
          <p14:tracePt t="17341" x="4781550" y="2743200"/>
          <p14:tracePt t="17348" x="4711700" y="2743200"/>
          <p14:tracePt t="17355" x="4635500" y="2749550"/>
          <p14:tracePt t="17362" x="4546600" y="2749550"/>
          <p14:tracePt t="17369" x="4464050" y="2749550"/>
          <p14:tracePt t="17376" x="4375150" y="2749550"/>
          <p14:tracePt t="17383" x="4273550" y="2749550"/>
          <p14:tracePt t="17390" x="4165600" y="2749550"/>
          <p14:tracePt t="17397" x="4070350" y="2749550"/>
          <p14:tracePt t="17404" x="3962400" y="2755900"/>
          <p14:tracePt t="17411" x="3867150" y="2762250"/>
          <p14:tracePt t="17418" x="3759200" y="2762250"/>
          <p14:tracePt t="17425" x="3663950" y="2762250"/>
          <p14:tracePt t="17432" x="3575050" y="2762250"/>
          <p14:tracePt t="17438" x="3479800" y="2774950"/>
          <p14:tracePt t="17445" x="3384550" y="2781300"/>
          <p14:tracePt t="17452" x="3295650" y="2781300"/>
          <p14:tracePt t="17459" x="3213100" y="2794000"/>
          <p14:tracePt t="17466" x="3124200" y="2800350"/>
          <p14:tracePt t="17473" x="3048000" y="2813050"/>
          <p14:tracePt t="17480" x="2984500" y="2825750"/>
          <p14:tracePt t="17487" x="2927350" y="2838450"/>
          <p14:tracePt t="17494" x="2876550" y="2857500"/>
          <p14:tracePt t="17501" x="2838450" y="2870200"/>
          <p14:tracePt t="17508" x="2806700" y="2882900"/>
          <p14:tracePt t="17515" x="2781300" y="2901950"/>
          <p14:tracePt t="17522" x="2755900" y="2914650"/>
          <p14:tracePt t="17529" x="2730500" y="2927350"/>
          <p14:tracePt t="17536" x="2711450" y="2933700"/>
          <p14:tracePt t="17543" x="2692400" y="2952750"/>
          <p14:tracePt t="17550" x="2679700" y="2959100"/>
          <p14:tracePt t="17557" x="2673350" y="2971800"/>
          <p14:tracePt t="17558" x="2673350" y="2978150"/>
          <p14:tracePt t="17563" x="2660650" y="2984500"/>
          <p14:tracePt t="17570" x="2654300" y="2997200"/>
          <p14:tracePt t="17577" x="2654300" y="3003550"/>
          <p14:tracePt t="17584" x="2647950" y="3022600"/>
          <p14:tracePt t="17591" x="2641600" y="3028950"/>
          <p14:tracePt t="17598" x="2635250" y="3041650"/>
          <p14:tracePt t="17605" x="2628900" y="3048000"/>
          <p14:tracePt t="17612" x="2622550" y="3060700"/>
          <p14:tracePt t="17619" x="2609850" y="3073400"/>
          <p14:tracePt t="17626" x="2603500" y="3079750"/>
          <p14:tracePt t="17633" x="2590800" y="3098800"/>
          <p14:tracePt t="17640" x="2578100" y="3105150"/>
          <p14:tracePt t="17647" x="2559050" y="3117850"/>
          <p14:tracePt t="17654" x="2552700" y="3130550"/>
          <p14:tracePt t="17661" x="2540000" y="3136900"/>
          <p14:tracePt t="17668" x="2533650" y="3143250"/>
          <p14:tracePt t="17675" x="2527300" y="3143250"/>
          <p14:tracePt t="17739" x="2527300" y="3136900"/>
          <p14:tracePt t="17743" x="2527300" y="3130550"/>
          <p14:tracePt t="17744" x="2527300" y="3124200"/>
          <p14:tracePt t="17751" x="2540000" y="3098800"/>
          <p14:tracePt t="17758" x="2559050" y="3060700"/>
          <p14:tracePt t="17765" x="2584450" y="3035300"/>
          <p14:tracePt t="17772" x="2616200" y="2997200"/>
          <p14:tracePt t="17779" x="2667000" y="2959100"/>
          <p14:tracePt t="17786" x="2724150" y="2914650"/>
          <p14:tracePt t="17793" x="2794000" y="2870200"/>
          <p14:tracePt t="17800" x="2870200" y="2838450"/>
          <p14:tracePt t="17806" x="2952750" y="2794000"/>
          <p14:tracePt t="17813" x="3041650" y="2755900"/>
          <p14:tracePt t="17820" x="3136900" y="2724150"/>
          <p14:tracePt t="17827" x="3225800" y="2698750"/>
          <p14:tracePt t="17834" x="3327400" y="2679700"/>
          <p14:tracePt t="17841" x="3429000" y="2673350"/>
          <p14:tracePt t="17848" x="3536950" y="2673350"/>
          <p14:tracePt t="17855" x="3651250" y="2673350"/>
          <p14:tracePt t="17862" x="3771900" y="2686050"/>
          <p14:tracePt t="17869" x="3898900" y="2717800"/>
          <p14:tracePt t="17876" x="4025900" y="2749550"/>
          <p14:tracePt t="17884" x="4146550" y="2787650"/>
          <p14:tracePt t="17890" x="4248150" y="2832100"/>
          <p14:tracePt t="17897" x="4343400" y="2876550"/>
          <p14:tracePt t="17904" x="4419600" y="2914650"/>
          <p14:tracePt t="17911" x="4495800" y="2952750"/>
          <p14:tracePt t="17918" x="4552950" y="2997200"/>
          <p14:tracePt t="17925" x="4597400" y="3028950"/>
          <p14:tracePt t="17931" x="4635500" y="3060700"/>
          <p14:tracePt t="17938" x="4660900" y="3092450"/>
          <p14:tracePt t="17945" x="4673600" y="3117850"/>
          <p14:tracePt t="17952" x="4679950" y="3136900"/>
          <p14:tracePt t="17959" x="4686300" y="3149600"/>
          <p14:tracePt t="17966" x="4692650" y="3155950"/>
          <p14:tracePt t="17973" x="4692650" y="3162300"/>
          <p14:tracePt t="17987" x="4692650" y="3168650"/>
          <p14:tracePt t="18700" x="4692650" y="3175000"/>
          <p14:tracePt t="18703" x="4692650" y="3181350"/>
          <p14:tracePt t="18704" x="4686300" y="3181350"/>
          <p14:tracePt t="18709" x="4673600" y="3187700"/>
          <p14:tracePt t="18716" x="4629150" y="3206750"/>
          <p14:tracePt t="18723" x="4572000" y="3219450"/>
          <p14:tracePt t="18730" x="4502150" y="3232150"/>
          <p14:tracePt t="18737" x="4419600" y="3238500"/>
          <p14:tracePt t="18744" x="4324350" y="3257550"/>
          <p14:tracePt t="18751" x="4216400" y="3270250"/>
          <p14:tracePt t="18758" x="4095750" y="3276600"/>
          <p14:tracePt t="18765" x="3968750" y="3289300"/>
          <p14:tracePt t="18772" x="3829050" y="3295650"/>
          <p14:tracePt t="18779" x="3689350" y="3295650"/>
          <p14:tracePt t="18786" x="3543300" y="3295650"/>
          <p14:tracePt t="18793" x="3409950" y="3295650"/>
          <p14:tracePt t="18800" x="3282950" y="3295650"/>
          <p14:tracePt t="18806" x="3143250" y="3295650"/>
          <p14:tracePt t="18813" x="3003550" y="3282950"/>
          <p14:tracePt t="18821" x="2870200" y="3276600"/>
          <p14:tracePt t="18827" x="2736850" y="3257550"/>
          <p14:tracePt t="18834" x="2616200" y="3238500"/>
          <p14:tracePt t="18841" x="2508250" y="3225800"/>
          <p14:tracePt t="18848" x="2419350" y="3219450"/>
          <p14:tracePt t="18855" x="2349500" y="3206750"/>
          <p14:tracePt t="18862" x="2292350" y="3206750"/>
          <p14:tracePt t="18869" x="2254250" y="3200400"/>
          <p14:tracePt t="18876" x="2235200" y="3200400"/>
          <p14:tracePt t="18883" x="2228850" y="3200400"/>
          <p14:tracePt t="18954" x="2222500" y="3200400"/>
          <p14:tracePt t="18966" x="2216150" y="3194050"/>
          <p14:tracePt t="18970" x="2216150" y="3187700"/>
          <p14:tracePt t="18974" x="2216150" y="3181350"/>
          <p14:tracePt t="18980" x="2209800" y="3162300"/>
          <p14:tracePt t="18987" x="2203450" y="3117850"/>
          <p14:tracePt t="18994" x="2197100" y="3048000"/>
          <p14:tracePt t="19001" x="2197100" y="2959100"/>
          <p14:tracePt t="19008" x="2190750" y="2863850"/>
          <p14:tracePt t="19015" x="2190750" y="2755900"/>
          <p14:tracePt t="19022" x="2184400" y="2635250"/>
          <p14:tracePt t="19029" x="2184400" y="2520950"/>
          <p14:tracePt t="19036" x="2178050" y="2406650"/>
          <p14:tracePt t="19043" x="2178050" y="2311400"/>
          <p14:tracePt t="19050" x="2171700" y="2216150"/>
          <p14:tracePt t="19057" x="2171700" y="2120900"/>
          <p14:tracePt t="19063" x="2165350" y="2057400"/>
          <p14:tracePt t="19070" x="2159000" y="2006600"/>
          <p14:tracePt t="19077" x="2159000" y="1955800"/>
          <p14:tracePt t="19084" x="2152650" y="1930400"/>
          <p14:tracePt t="19091" x="2146300" y="1911350"/>
          <p14:tracePt t="19098" x="2146300" y="1905000"/>
          <p14:tracePt t="19409" x="2146300" y="1911350"/>
          <p14:tracePt t="19413" x="2146300" y="1917700"/>
          <p14:tracePt t="19416" x="2146300" y="1924050"/>
          <p14:tracePt t="19418" x="2152650" y="1930400"/>
          <p14:tracePt t="19425" x="2165350" y="1949450"/>
          <p14:tracePt t="19432" x="2190750" y="1974850"/>
          <p14:tracePt t="19438" x="2228850" y="2000250"/>
          <p14:tracePt t="19445" x="2279650" y="2032000"/>
          <p14:tracePt t="19452" x="2349500" y="2063750"/>
          <p14:tracePt t="19459" x="2432050" y="2101850"/>
          <p14:tracePt t="19466" x="2533650" y="2139950"/>
          <p14:tracePt t="19473" x="2654300" y="2190750"/>
          <p14:tracePt t="19480" x="2806700" y="2247900"/>
          <p14:tracePt t="19487" x="2978150" y="2305050"/>
          <p14:tracePt t="19494" x="3155950" y="2374900"/>
          <p14:tracePt t="19501" x="3352800" y="2451100"/>
          <p14:tracePt t="19508" x="3530600" y="2527300"/>
          <p14:tracePt t="19515" x="3689350" y="2603500"/>
          <p14:tracePt t="19522" x="3822700" y="2673350"/>
          <p14:tracePt t="19529" x="3930650" y="2736850"/>
          <p14:tracePt t="19536" x="4013200" y="2787650"/>
          <p14:tracePt t="19543" x="4057650" y="2838450"/>
          <p14:tracePt t="19550" x="4083050" y="2876550"/>
          <p14:tracePt t="19557" x="4095750" y="2908300"/>
          <p14:tracePt t="19557" x="4102100" y="2908300"/>
          <p14:tracePt t="19563" x="4102100" y="2946400"/>
          <p14:tracePt t="19570" x="4102100" y="2990850"/>
          <p14:tracePt t="19577" x="4083050" y="3041650"/>
          <p14:tracePt t="19584" x="4044950" y="3098800"/>
          <p14:tracePt t="19591" x="4000500" y="3168650"/>
          <p14:tracePt t="19598" x="3943350" y="3238500"/>
          <p14:tracePt t="19605" x="3892550" y="3302000"/>
          <p14:tracePt t="19612" x="3829050" y="3359150"/>
          <p14:tracePt t="19619" x="3759200" y="3422650"/>
          <p14:tracePt t="19626" x="3695700" y="3473450"/>
          <p14:tracePt t="19633" x="3638550" y="3517900"/>
          <p14:tracePt t="19640" x="3568700" y="3556000"/>
          <p14:tracePt t="19647" x="3505200" y="3587750"/>
          <p14:tracePt t="19654" x="3441700" y="3613150"/>
          <p14:tracePt t="19661" x="3390900" y="3632200"/>
          <p14:tracePt t="19668" x="3346450" y="3644900"/>
          <p14:tracePt t="19675" x="3314700" y="3644900"/>
          <p14:tracePt t="19682" x="3282950" y="3651250"/>
          <p14:tracePt t="19688" x="3263900" y="3651250"/>
          <p14:tracePt t="19695" x="3244850" y="3644900"/>
          <p14:tracePt t="19702" x="3232150" y="3632200"/>
          <p14:tracePt t="19709" x="3213100" y="3606800"/>
          <p14:tracePt t="19716" x="3187700" y="3568700"/>
          <p14:tracePt t="19723" x="3162300" y="3530600"/>
          <p14:tracePt t="19730" x="3130550" y="3479800"/>
          <p14:tracePt t="19737" x="3098800" y="3416300"/>
          <p14:tracePt t="19744" x="3060700" y="3352800"/>
          <p14:tracePt t="19751" x="3016250" y="3282950"/>
          <p14:tracePt t="19758" x="2971800" y="3206750"/>
          <p14:tracePt t="19765" x="2927350" y="3130550"/>
          <p14:tracePt t="19772" x="2882900" y="3060700"/>
          <p14:tracePt t="19779" x="2838450" y="2990850"/>
          <p14:tracePt t="19786" x="2800350" y="2933700"/>
          <p14:tracePt t="19793" x="2762250" y="2870200"/>
          <p14:tracePt t="19800" x="2736850" y="2819400"/>
          <p14:tracePt t="19806" x="2717800" y="2781300"/>
          <p14:tracePt t="19813" x="2698750" y="2736850"/>
          <p14:tracePt t="19821" x="2686050" y="2698750"/>
          <p14:tracePt t="19827" x="2679700" y="2679700"/>
          <p14:tracePt t="19834" x="2679700" y="2660650"/>
          <p14:tracePt t="19841" x="2679700" y="2641600"/>
          <p14:tracePt t="19848" x="2679700" y="2628900"/>
          <p14:tracePt t="19855" x="2679700" y="2616200"/>
          <p14:tracePt t="19862" x="2705100" y="2603500"/>
          <p14:tracePt t="19869" x="2749550" y="2584450"/>
          <p14:tracePt t="19876" x="2813050" y="2571750"/>
          <p14:tracePt t="19883" x="2908300" y="2552700"/>
          <p14:tracePt t="19890" x="3016250" y="2533650"/>
          <p14:tracePt t="19897" x="3149600" y="2520950"/>
          <p14:tracePt t="19904" x="3308350" y="2514600"/>
          <p14:tracePt t="19911" x="3498850" y="2508250"/>
          <p14:tracePt t="19918" x="3708400" y="2508250"/>
          <p14:tracePt t="19925" x="3898900" y="2508250"/>
          <p14:tracePt t="19932" x="4121150" y="2508250"/>
          <p14:tracePt t="19938" x="4343400" y="2527300"/>
          <p14:tracePt t="19945" x="4527550" y="2540000"/>
          <p14:tracePt t="19952" x="4711700" y="2565400"/>
          <p14:tracePt t="19959" x="4889500" y="2590800"/>
          <p14:tracePt t="19966" x="5067300" y="2628900"/>
          <p14:tracePt t="19973" x="5232400" y="2667000"/>
          <p14:tracePt t="19980" x="5416550" y="2730500"/>
          <p14:tracePt t="19987" x="5594350" y="2794000"/>
          <p14:tracePt t="19994" x="5753100" y="2857500"/>
          <p14:tracePt t="20001" x="5873750" y="2914650"/>
          <p14:tracePt t="20008" x="5969000" y="2971800"/>
          <p14:tracePt t="20015" x="6045200" y="3022600"/>
          <p14:tracePt t="20022" x="6083300" y="3060700"/>
          <p14:tracePt t="20029" x="6102350" y="3079750"/>
          <p14:tracePt t="20036" x="6121400" y="3098800"/>
          <p14:tracePt t="20043" x="6127750" y="3111500"/>
          <p14:tracePt t="20050" x="6134100" y="3130550"/>
          <p14:tracePt t="20057" x="6140450" y="3143250"/>
          <p14:tracePt t="20058" x="6146800" y="3143250"/>
          <p14:tracePt t="20064" x="6146800" y="3162300"/>
          <p14:tracePt t="20070" x="6153150" y="3181350"/>
          <p14:tracePt t="20077" x="6153150" y="3200400"/>
          <p14:tracePt t="20084" x="6159500" y="3219450"/>
          <p14:tracePt t="20091" x="6159500" y="3244850"/>
          <p14:tracePt t="20098" x="6159500" y="3263900"/>
          <p14:tracePt t="20105" x="6159500" y="3282950"/>
          <p14:tracePt t="20112" x="6159500" y="3289300"/>
          <p14:tracePt t="20119" x="6165850" y="3295650"/>
          <p14:tracePt t="20464" x="6159500" y="3295650"/>
          <p14:tracePt t="20523" x="6153150" y="3295650"/>
          <p14:tracePt t="20567" x="6146800" y="3295650"/>
          <p14:tracePt t="20581" x="6140450" y="3295650"/>
          <p14:tracePt t="20611" x="6134100" y="3295650"/>
          <p14:tracePt t="20640" x="6127750" y="3295650"/>
          <p14:tracePt t="20672" x="6121400" y="3295650"/>
          <p14:tracePt t="20692" x="6115050" y="3295650"/>
          <p14:tracePt t="20731" x="6115050" y="3289300"/>
          <p14:tracePt t="20744" x="6108700" y="32893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74242-2457-47E0-B82B-3366EC66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DSM1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B8A02-7FEC-4720-B5B5-6C5D36D54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843" y="1346701"/>
            <a:ext cx="4635642" cy="2415173"/>
          </a:xfrm>
        </p:spPr>
        <p:txBody>
          <a:bodyPr>
            <a:normAutofit/>
          </a:bodyPr>
          <a:lstStyle/>
          <a:p>
            <a:r>
              <a:rPr lang="en-US" dirty="0"/>
              <a:t>Function A had much smaller differences than Function B</a:t>
            </a:r>
          </a:p>
          <a:p>
            <a:r>
              <a:rPr lang="en-US" dirty="0"/>
              <a:t>Function B changes at a much more rapid pace</a:t>
            </a:r>
          </a:p>
          <a:p>
            <a:r>
              <a:rPr lang="en-US" dirty="0"/>
              <a:t>Function B looks like it has a lot of noise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7337FA-C759-4074-AEDD-13F401F32E6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45088" y="1560060"/>
            <a:ext cx="5943600" cy="2606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C81A32-11E7-45C8-80A2-66D97ECD9C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6111" y="3872911"/>
            <a:ext cx="5943600" cy="260604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6B78B82-92A3-432F-BE28-AEE28E7BE5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89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224"/>
    </mc:Choice>
    <mc:Fallback>
      <p:transition spd="slow" advTm="61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4" x="6102350" y="3289300"/>
          <p14:tracePt t="18" x="6102350" y="3282950"/>
          <p14:tracePt t="42" x="6096000" y="3282950"/>
          <p14:tracePt t="80" x="6096000" y="3276600"/>
          <p14:tracePt t="194" x="6096000" y="3270250"/>
          <p14:tracePt t="195" x="6096000" y="3263900"/>
          <p14:tracePt t="199" x="6096000" y="3251200"/>
          <p14:tracePt t="206" x="6089650" y="3219450"/>
          <p14:tracePt t="213" x="6083300" y="3187700"/>
          <p14:tracePt t="220" x="6070600" y="3155950"/>
          <p14:tracePt t="226" x="6070600" y="3130550"/>
          <p14:tracePt t="233" x="6064250" y="3117850"/>
          <p14:tracePt t="240" x="6064250" y="3098800"/>
          <p14:tracePt t="247" x="6057900" y="3079750"/>
          <p14:tracePt t="254" x="6057900" y="3067050"/>
          <p14:tracePt t="261" x="6051550" y="3054350"/>
          <p14:tracePt t="268" x="6051550" y="3048000"/>
          <p14:tracePt t="376" x="6045200" y="3048000"/>
          <p14:tracePt t="376" x="6045200" y="3041650"/>
          <p14:tracePt t="379" x="6038850" y="3041650"/>
          <p14:tracePt t="386" x="6013450" y="3028950"/>
          <p14:tracePt t="393" x="5969000" y="3016250"/>
          <p14:tracePt t="400" x="5911850" y="3003550"/>
          <p14:tracePt t="407" x="5861050" y="2990850"/>
          <p14:tracePt t="414" x="5797550" y="2971800"/>
          <p14:tracePt t="421" x="5734050" y="2959100"/>
          <p14:tracePt t="428" x="5670550" y="2946400"/>
          <p14:tracePt t="435" x="5607050" y="2933700"/>
          <p14:tracePt t="442" x="5543550" y="2927350"/>
          <p14:tracePt t="449" x="5480050" y="2914650"/>
          <p14:tracePt t="456" x="5429250" y="2914650"/>
          <p14:tracePt t="462" x="5391150" y="2914650"/>
          <p14:tracePt t="470" x="5365750" y="2914650"/>
          <p14:tracePt t="476" x="5340350" y="2914650"/>
          <p14:tracePt t="757" x="5334000" y="2914650"/>
          <p14:tracePt t="764" x="5327650" y="2914650"/>
          <p14:tracePt t="768" x="5321300" y="2908300"/>
          <p14:tracePt t="775" x="5314950" y="2908300"/>
          <p14:tracePt t="798" x="5308600" y="2908300"/>
          <p14:tracePt t="816" x="5302250" y="2908300"/>
          <p14:tracePt t="827" x="5295900" y="2908300"/>
          <p14:tracePt t="841" x="5289550" y="2908300"/>
          <p14:tracePt t="2556" x="5283200" y="2908300"/>
          <p14:tracePt t="2563" x="5276850" y="2908300"/>
          <p14:tracePt t="2569" x="5270500" y="2908300"/>
          <p14:tracePt t="2574" x="5264150" y="2908300"/>
          <p14:tracePt t="2582" x="5257800" y="2908300"/>
          <p14:tracePt t="3108" x="5264150" y="2908300"/>
          <p14:tracePt t="3111" x="5270500" y="2908300"/>
          <p14:tracePt t="3116" x="5276850" y="2908300"/>
          <p14:tracePt t="3122" x="5283200" y="2908300"/>
          <p14:tracePt t="3129" x="5295900" y="2908300"/>
          <p14:tracePt t="3136" x="5302250" y="2908300"/>
          <p14:tracePt t="3346" x="5308600" y="2908300"/>
          <p14:tracePt t="3355" x="5314950" y="2908300"/>
          <p14:tracePt t="3360" x="5321300" y="2908300"/>
          <p14:tracePt t="3362" x="5327650" y="2908300"/>
          <p14:tracePt t="3367" x="5334000" y="2908300"/>
          <p14:tracePt t="4263" x="5334000" y="2901950"/>
          <p14:tracePt t="4267" x="5334000" y="2895600"/>
          <p14:tracePt t="4268" x="5334000" y="2882900"/>
          <p14:tracePt t="4275" x="5334000" y="2819400"/>
          <p14:tracePt t="4282" x="5340350" y="2736850"/>
          <p14:tracePt t="4282" x="5340350" y="2724150"/>
          <p14:tracePt t="4289" x="5340350" y="2628900"/>
          <p14:tracePt t="4296" x="5340350" y="2514600"/>
          <p14:tracePt t="4303" x="5340350" y="2413000"/>
          <p14:tracePt t="4310" x="5334000" y="2305050"/>
          <p14:tracePt t="4317" x="5321300" y="2190750"/>
          <p14:tracePt t="4324" x="5289550" y="2063750"/>
          <p14:tracePt t="4331" x="5251450" y="1911350"/>
          <p14:tracePt t="4338" x="5207000" y="1752600"/>
          <p14:tracePt t="4345" x="5149850" y="1568450"/>
          <p14:tracePt t="4351" x="5073650" y="1397000"/>
          <p14:tracePt t="4358" x="5003800" y="1244600"/>
          <p14:tracePt t="4365" x="4927600" y="1123950"/>
          <p14:tracePt t="4372" x="4851400" y="1022350"/>
          <p14:tracePt t="4379" x="4768850" y="939800"/>
          <p14:tracePt t="4386" x="4692650" y="869950"/>
          <p14:tracePt t="4393" x="4610100" y="819150"/>
          <p14:tracePt t="4400" x="4540250" y="774700"/>
          <p14:tracePt t="4407" x="4457700" y="730250"/>
          <p14:tracePt t="4414" x="4362450" y="698500"/>
          <p14:tracePt t="4421" x="4260850" y="673100"/>
          <p14:tracePt t="4428" x="4184650" y="647700"/>
          <p14:tracePt t="4435" x="4102100" y="635000"/>
          <p14:tracePt t="4442" x="4025900" y="622300"/>
          <p14:tracePt t="4449" x="3962400" y="609600"/>
          <p14:tracePt t="4456" x="3905250" y="603250"/>
          <p14:tracePt t="4463" x="3854450" y="596900"/>
          <p14:tracePt t="4469" x="3810000" y="596900"/>
          <p14:tracePt t="4476" x="3778250" y="590550"/>
          <p14:tracePt t="4483" x="3752850" y="590550"/>
          <p14:tracePt t="4490" x="3733800" y="590550"/>
          <p14:tracePt t="4497" x="3721100" y="590550"/>
          <p14:tracePt t="4504" x="3714750" y="590550"/>
          <p14:tracePt t="4551" x="3708400" y="590550"/>
          <p14:tracePt t="4557" x="3708400" y="596900"/>
          <p14:tracePt t="4559" x="3702050" y="596900"/>
          <p14:tracePt t="4560" x="3702050" y="603250"/>
          <p14:tracePt t="4567" x="3689350" y="622300"/>
          <p14:tracePt t="4574" x="3663950" y="654050"/>
          <p14:tracePt t="4581" x="3638550" y="679450"/>
          <p14:tracePt t="4587" x="3600450" y="711200"/>
          <p14:tracePt t="4595" x="3556000" y="742950"/>
          <p14:tracePt t="4601" x="3511550" y="774700"/>
          <p14:tracePt t="4609" x="3473450" y="800100"/>
          <p14:tracePt t="4615" x="3429000" y="825500"/>
          <p14:tracePt t="4622" x="3397250" y="844550"/>
          <p14:tracePt t="4629" x="3371850" y="863600"/>
          <p14:tracePt t="4636" x="3346450" y="876300"/>
          <p14:tracePt t="4643" x="3327400" y="882650"/>
          <p14:tracePt t="4650" x="3314700" y="889000"/>
          <p14:tracePt t="4657" x="3302000" y="895350"/>
          <p14:tracePt t="4725" x="3308350" y="895350"/>
          <p14:tracePt t="4727" x="3314700" y="895350"/>
          <p14:tracePt t="4730" x="3321050" y="895350"/>
          <p14:tracePt t="4733" x="3327400" y="895350"/>
          <p14:tracePt t="4740" x="3359150" y="908050"/>
          <p14:tracePt t="4747" x="3384550" y="914400"/>
          <p14:tracePt t="4754" x="3409950" y="927100"/>
          <p14:tracePt t="4761" x="3429000" y="939800"/>
          <p14:tracePt t="4768" x="3448050" y="946150"/>
          <p14:tracePt t="4775" x="3454400" y="952500"/>
          <p14:tracePt t="4782" x="3460750" y="971550"/>
          <p14:tracePt t="4789" x="3473450" y="977900"/>
          <p14:tracePt t="4796" x="3479800" y="996950"/>
          <p14:tracePt t="4803" x="3492500" y="1022350"/>
          <p14:tracePt t="4810" x="3511550" y="1047750"/>
          <p14:tracePt t="4817" x="3530600" y="1073150"/>
          <p14:tracePt t="4824" x="3556000" y="1098550"/>
          <p14:tracePt t="4831" x="3581400" y="1117600"/>
          <p14:tracePt t="4837" x="3606800" y="1136650"/>
          <p14:tracePt t="4845" x="3625850" y="1143000"/>
          <p14:tracePt t="4888" x="3619500" y="1143000"/>
          <p14:tracePt t="4890" x="3613150" y="1143000"/>
          <p14:tracePt t="4893" x="3606800" y="1143000"/>
          <p14:tracePt t="4900" x="3587750" y="1143000"/>
          <p14:tracePt t="4907" x="3556000" y="1143000"/>
          <p14:tracePt t="4914" x="3530600" y="1149350"/>
          <p14:tracePt t="4921" x="3492500" y="1155700"/>
          <p14:tracePt t="4928" x="3448050" y="1155700"/>
          <p14:tracePt t="4935" x="3403600" y="1162050"/>
          <p14:tracePt t="4942" x="3346450" y="1162050"/>
          <p14:tracePt t="4949" x="3282950" y="1162050"/>
          <p14:tracePt t="4956" x="3219450" y="1162050"/>
          <p14:tracePt t="4963" x="3162300" y="1162050"/>
          <p14:tracePt t="4969" x="3117850" y="1162050"/>
          <p14:tracePt t="4976" x="3086100" y="1162050"/>
          <p14:tracePt t="4983" x="3073400" y="1162050"/>
          <p14:tracePt t="4990" x="3067050" y="1162050"/>
          <p14:tracePt t="5044" x="3073400" y="1162050"/>
          <p14:tracePt t="5045" x="3079750" y="1162050"/>
          <p14:tracePt t="5047" x="3086100" y="1162050"/>
          <p14:tracePt t="5053" x="3105150" y="1162050"/>
          <p14:tracePt t="5060" x="3130550" y="1155700"/>
          <p14:tracePt t="5067" x="3155950" y="1155700"/>
          <p14:tracePt t="5074" x="3187700" y="1155700"/>
          <p14:tracePt t="5081" x="3225800" y="1155700"/>
          <p14:tracePt t="5087" x="3276600" y="1155700"/>
          <p14:tracePt t="5094" x="3346450" y="1149350"/>
          <p14:tracePt t="5101" x="3422650" y="1149350"/>
          <p14:tracePt t="5108" x="3511550" y="1143000"/>
          <p14:tracePt t="5115" x="3600450" y="1136650"/>
          <p14:tracePt t="5122" x="3689350" y="1136650"/>
          <p14:tracePt t="5129" x="3771900" y="1136650"/>
          <p14:tracePt t="5136" x="3848100" y="1130300"/>
          <p14:tracePt t="5143" x="3911600" y="1130300"/>
          <p14:tracePt t="5150" x="3962400" y="1123950"/>
          <p14:tracePt t="5157" x="3987800" y="1123950"/>
          <p14:tracePt t="5164" x="4000500" y="1123950"/>
          <p14:tracePt t="5171" x="4013200" y="1123950"/>
          <p14:tracePt t="5201" x="4013200" y="1117600"/>
          <p14:tracePt t="5329" x="4019550" y="1117600"/>
          <p14:tracePt t="5333" x="4025900" y="1117600"/>
          <p14:tracePt t="5335" x="4032250" y="1117600"/>
          <p14:tracePt t="5337" x="4038600" y="1117600"/>
          <p14:tracePt t="5344" x="4064000" y="1111250"/>
          <p14:tracePt t="5351" x="4114800" y="1104900"/>
          <p14:tracePt t="5359" x="4165600" y="1104900"/>
          <p14:tracePt t="5365" x="4229100" y="1098550"/>
          <p14:tracePt t="5372" x="4305300" y="1092200"/>
          <p14:tracePt t="5379" x="4394200" y="1092200"/>
          <p14:tracePt t="5386" x="4470400" y="1085850"/>
          <p14:tracePt t="5393" x="4546600" y="1079500"/>
          <p14:tracePt t="5400" x="4603750" y="1079500"/>
          <p14:tracePt t="5407" x="4641850" y="1079500"/>
          <p14:tracePt t="5414" x="4667250" y="1079500"/>
          <p14:tracePt t="5421" x="4686300" y="1079500"/>
          <p14:tracePt t="5440" x="4686300" y="1073150"/>
          <p14:tracePt t="6017" x="4679950" y="1073150"/>
          <p14:tracePt t="6018" x="4673600" y="1073150"/>
          <p14:tracePt t="6025" x="4629150" y="1073150"/>
          <p14:tracePt t="6032" x="4527550" y="1079500"/>
          <p14:tracePt t="6039" x="4432300" y="1079500"/>
          <p14:tracePt t="6046" x="4305300" y="1092200"/>
          <p14:tracePt t="6053" x="4171950" y="1098550"/>
          <p14:tracePt t="6060" x="4038600" y="1098550"/>
          <p14:tracePt t="6067" x="3892550" y="1104900"/>
          <p14:tracePt t="6074" x="3740150" y="1111250"/>
          <p14:tracePt t="6081" x="3594100" y="1117600"/>
          <p14:tracePt t="6087" x="3460750" y="1123950"/>
          <p14:tracePt t="6095" x="3327400" y="1123950"/>
          <p14:tracePt t="6101" x="3232150" y="1123950"/>
          <p14:tracePt t="6108" x="3155950" y="1123950"/>
          <p14:tracePt t="6115" x="3105150" y="1130300"/>
          <p14:tracePt t="6122" x="3079750" y="1130300"/>
          <p14:tracePt t="6129" x="3073400" y="1130300"/>
          <p14:tracePt t="6339" x="3079750" y="1130300"/>
          <p14:tracePt t="6344" x="3086100" y="1130300"/>
          <p14:tracePt t="6344" x="3092450" y="1130300"/>
          <p14:tracePt t="6351" x="3111500" y="1130300"/>
          <p14:tracePt t="6358" x="3136900" y="1130300"/>
          <p14:tracePt t="6365" x="3168650" y="1130300"/>
          <p14:tracePt t="6372" x="3219450" y="1130300"/>
          <p14:tracePt t="6379" x="3270250" y="1130300"/>
          <p14:tracePt t="6386" x="3340100" y="1136650"/>
          <p14:tracePt t="6393" x="3422650" y="1136650"/>
          <p14:tracePt t="6400" x="3498850" y="1136650"/>
          <p14:tracePt t="6407" x="3575050" y="1136650"/>
          <p14:tracePt t="6414" x="3651250" y="1136650"/>
          <p14:tracePt t="6421" x="3733800" y="1136650"/>
          <p14:tracePt t="6428" x="3784600" y="1136650"/>
          <p14:tracePt t="6435" x="3841750" y="1136650"/>
          <p14:tracePt t="6442" x="3892550" y="1136650"/>
          <p14:tracePt t="6449" x="3937000" y="1136650"/>
          <p14:tracePt t="6456" x="3975100" y="1136650"/>
          <p14:tracePt t="6463" x="4019550" y="1136650"/>
          <p14:tracePt t="6469" x="4057650" y="1143000"/>
          <p14:tracePt t="6476" x="4089400" y="1143000"/>
          <p14:tracePt t="6483" x="4121150" y="1143000"/>
          <p14:tracePt t="6490" x="4152900" y="1143000"/>
          <p14:tracePt t="6497" x="4184650" y="1149350"/>
          <p14:tracePt t="6504" x="4210050" y="1149350"/>
          <p14:tracePt t="6511" x="4229100" y="1149350"/>
          <p14:tracePt t="6518" x="4254500" y="1149350"/>
          <p14:tracePt t="6525" x="4273550" y="1149350"/>
          <p14:tracePt t="6532" x="4286250" y="1149350"/>
          <p14:tracePt t="6539" x="4305300" y="1149350"/>
          <p14:tracePt t="6546" x="4330700" y="1149350"/>
          <p14:tracePt t="6553" x="4356100" y="1149350"/>
          <p14:tracePt t="6560" x="4381500" y="1149350"/>
          <p14:tracePt t="6567" x="4406900" y="1155700"/>
          <p14:tracePt t="6574" x="4432300" y="1155700"/>
          <p14:tracePt t="6581" x="4457700" y="1155700"/>
          <p14:tracePt t="6588" x="4483100" y="1155700"/>
          <p14:tracePt t="6594" x="4495800" y="1155700"/>
          <p14:tracePt t="6601" x="4514850" y="1155700"/>
          <p14:tracePt t="6609" x="4521200" y="1155700"/>
          <p14:tracePt t="6855" x="4514850" y="1155700"/>
          <p14:tracePt t="6857" x="4508500" y="1162050"/>
          <p14:tracePt t="6858" x="4502150" y="1162050"/>
          <p14:tracePt t="6865" x="4464050" y="1162050"/>
          <p14:tracePt t="6872" x="4419600" y="1162050"/>
          <p14:tracePt t="6879" x="4356100" y="1168400"/>
          <p14:tracePt t="6886" x="4298950" y="1174750"/>
          <p14:tracePt t="6893" x="4216400" y="1174750"/>
          <p14:tracePt t="6900" x="4121150" y="1174750"/>
          <p14:tracePt t="6907" x="4032250" y="1174750"/>
          <p14:tracePt t="6914" x="3917950" y="1181100"/>
          <p14:tracePt t="6921" x="3803650" y="1187450"/>
          <p14:tracePt t="6928" x="3695700" y="1193800"/>
          <p14:tracePt t="6935" x="3600450" y="1193800"/>
          <p14:tracePt t="6942" x="3517900" y="1200150"/>
          <p14:tracePt t="6949" x="3448050" y="1206500"/>
          <p14:tracePt t="6956" x="3384550" y="1206500"/>
          <p14:tracePt t="6963" x="3327400" y="1206500"/>
          <p14:tracePt t="6969" x="3282950" y="1206500"/>
          <p14:tracePt t="6976" x="3244850" y="1206500"/>
          <p14:tracePt t="6984" x="3213100" y="1206500"/>
          <p14:tracePt t="6990" x="3187700" y="1206500"/>
          <p14:tracePt t="6997" x="3168650" y="1206500"/>
          <p14:tracePt t="7004" x="3155950" y="1206500"/>
          <p14:tracePt t="7011" x="3143250" y="1206500"/>
          <p14:tracePt t="7161" x="3149600" y="1206500"/>
          <p14:tracePt t="7164" x="3155950" y="1206500"/>
          <p14:tracePt t="7165" x="3162300" y="1206500"/>
          <p14:tracePt t="7171" x="3168650" y="1206500"/>
          <p14:tracePt t="7178" x="3194050" y="1206500"/>
          <p14:tracePt t="7185" x="3219450" y="1206500"/>
          <p14:tracePt t="7192" x="3244850" y="1206500"/>
          <p14:tracePt t="7199" x="3276600" y="1206500"/>
          <p14:tracePt t="7206" x="3321050" y="1206500"/>
          <p14:tracePt t="7212" x="3378200" y="1206500"/>
          <p14:tracePt t="7219" x="3441700" y="1206500"/>
          <p14:tracePt t="7226" x="3511550" y="1206500"/>
          <p14:tracePt t="7233" x="3587750" y="1206500"/>
          <p14:tracePt t="7240" x="3670300" y="1206500"/>
          <p14:tracePt t="7247" x="3759200" y="1206500"/>
          <p14:tracePt t="7254" x="3848100" y="1206500"/>
          <p14:tracePt t="7261" x="3937000" y="1206500"/>
          <p14:tracePt t="7268" x="4019550" y="1206500"/>
          <p14:tracePt t="7275" x="4095750" y="1206500"/>
          <p14:tracePt t="7282" x="4165600" y="1206500"/>
          <p14:tracePt t="7283" x="4171950" y="1206500"/>
          <p14:tracePt t="7289" x="4229100" y="1206500"/>
          <p14:tracePt t="7296" x="4298950" y="1206500"/>
          <p14:tracePt t="7303" x="4356100" y="1206500"/>
          <p14:tracePt t="7310" x="4413250" y="1206500"/>
          <p14:tracePt t="7317" x="4457700" y="1206500"/>
          <p14:tracePt t="7324" x="4495800" y="1200150"/>
          <p14:tracePt t="7331" x="4527550" y="1200150"/>
          <p14:tracePt t="7338" x="4552950" y="1193800"/>
          <p14:tracePt t="7345" x="4565650" y="1193800"/>
          <p14:tracePt t="7352" x="4578350" y="1193800"/>
          <p14:tracePt t="7435" x="4578350" y="1187450"/>
          <p14:tracePt t="7628" x="4578350" y="1181100"/>
          <p14:tracePt t="9547" x="4572000" y="1181100"/>
          <p14:tracePt t="9548" x="4565650" y="1181100"/>
          <p14:tracePt t="9553" x="4540250" y="1181100"/>
          <p14:tracePt t="9560" x="4476750" y="1181100"/>
          <p14:tracePt t="9567" x="4375150" y="1181100"/>
          <p14:tracePt t="9574" x="4260850" y="1187450"/>
          <p14:tracePt t="9581" x="4133850" y="1193800"/>
          <p14:tracePt t="9588" x="4000500" y="1206500"/>
          <p14:tracePt t="9594" x="3867150" y="1206500"/>
          <p14:tracePt t="9601" x="3733800" y="1212850"/>
          <p14:tracePt t="9608" x="3606800" y="1219200"/>
          <p14:tracePt t="9615" x="3486150" y="1231900"/>
          <p14:tracePt t="9622" x="3378200" y="1231900"/>
          <p14:tracePt t="9629" x="3282950" y="1238250"/>
          <p14:tracePt t="9636" x="3219450" y="1238250"/>
          <p14:tracePt t="9643" x="3175000" y="1238250"/>
          <p14:tracePt t="9650" x="3149600" y="1238250"/>
          <p14:tracePt t="9657" x="3143250" y="1238250"/>
          <p14:tracePt t="9664" x="3136900" y="1238250"/>
          <p14:tracePt t="10019" x="3136900" y="1244600"/>
          <p14:tracePt t="10025" x="3130550" y="1244600"/>
          <p14:tracePt t="10029" x="3124200" y="1244600"/>
          <p14:tracePt t="10032" x="3117850" y="1244600"/>
          <p14:tracePt t="10039" x="3086100" y="1257300"/>
          <p14:tracePt t="10046" x="3048000" y="1270000"/>
          <p14:tracePt t="10053" x="3003550" y="1282700"/>
          <p14:tracePt t="10053" x="2997200" y="1282700"/>
          <p14:tracePt t="10060" x="2965450" y="1295400"/>
          <p14:tracePt t="10067" x="2927350" y="1301750"/>
          <p14:tracePt t="10074" x="2895600" y="1308100"/>
          <p14:tracePt t="10081" x="2870200" y="1314450"/>
          <p14:tracePt t="10088" x="2844800" y="1320800"/>
          <p14:tracePt t="10094" x="2832100" y="1320800"/>
          <p14:tracePt t="10102" x="2825750" y="1320800"/>
          <p14:tracePt t="10202" x="2819400" y="1320800"/>
          <p14:tracePt t="10326" x="2825750" y="1320800"/>
          <p14:tracePt t="10337" x="2832100" y="1320800"/>
          <p14:tracePt t="10339" x="2838450" y="1320800"/>
          <p14:tracePt t="10346" x="2844800" y="1320800"/>
          <p14:tracePt t="10352" x="2844800" y="1314450"/>
          <p14:tracePt t="10358" x="2857500" y="1308100"/>
          <p14:tracePt t="10365" x="2870200" y="1308100"/>
          <p14:tracePt t="10372" x="2876550" y="1308100"/>
          <p14:tracePt t="10379" x="2882900" y="1301750"/>
          <p14:tracePt t="10386" x="2895600" y="1301750"/>
          <p14:tracePt t="10393" x="2901950" y="1295400"/>
          <p14:tracePt t="10400" x="2908300" y="1295400"/>
          <p14:tracePt t="10414" x="2908300" y="1289050"/>
          <p14:tracePt t="10505" x="2901950" y="1289050"/>
          <p14:tracePt t="10509" x="2895600" y="1289050"/>
          <p14:tracePt t="10511" x="2889250" y="1289050"/>
          <p14:tracePt t="10518" x="2870200" y="1289050"/>
          <p14:tracePt t="10525" x="2838450" y="1289050"/>
          <p14:tracePt t="10532" x="2800350" y="1295400"/>
          <p14:tracePt t="10539" x="2768600" y="1295400"/>
          <p14:tracePt t="10546" x="2711450" y="1308100"/>
          <p14:tracePt t="10553" x="2667000" y="1308100"/>
          <p14:tracePt t="10560" x="2609850" y="1314450"/>
          <p14:tracePt t="10567" x="2540000" y="1320800"/>
          <p14:tracePt t="10574" x="2463800" y="1320800"/>
          <p14:tracePt t="10581" x="2393950" y="1320800"/>
          <p14:tracePt t="10587" x="2317750" y="1320800"/>
          <p14:tracePt t="10595" x="2254250" y="1320800"/>
          <p14:tracePt t="10601" x="2184400" y="1320800"/>
          <p14:tracePt t="10609" x="2114550" y="1314450"/>
          <p14:tracePt t="10615" x="2070100" y="1314450"/>
          <p14:tracePt t="10622" x="2032000" y="1308100"/>
          <p14:tracePt t="10629" x="2006600" y="1308100"/>
          <p14:tracePt t="10636" x="1987550" y="1301750"/>
          <p14:tracePt t="10820" x="1981200" y="1301750"/>
          <p14:tracePt t="10830" x="1981200" y="1295400"/>
          <p14:tracePt t="10836" x="1974850" y="1295400"/>
          <p14:tracePt t="10839" x="1968500" y="1295400"/>
          <p14:tracePt t="10845" x="1949450" y="1295400"/>
          <p14:tracePt t="10851" x="1917700" y="1289050"/>
          <p14:tracePt t="10858" x="1866900" y="1282700"/>
          <p14:tracePt t="10865" x="1809750" y="1276350"/>
          <p14:tracePt t="10872" x="1746250" y="1270000"/>
          <p14:tracePt t="10879" x="1689100" y="1270000"/>
          <p14:tracePt t="10886" x="1625600" y="1263650"/>
          <p14:tracePt t="10893" x="1549400" y="1257300"/>
          <p14:tracePt t="10900" x="1466850" y="1257300"/>
          <p14:tracePt t="10907" x="1384300" y="1257300"/>
          <p14:tracePt t="10914" x="1314450" y="1250950"/>
          <p14:tracePt t="10921" x="1231900" y="1250950"/>
          <p14:tracePt t="10928" x="1143000" y="1244600"/>
          <p14:tracePt t="10935" x="1054100" y="1238250"/>
          <p14:tracePt t="10942" x="977900" y="1238250"/>
          <p14:tracePt t="10949" x="901700" y="1238250"/>
          <p14:tracePt t="10956" x="831850" y="1225550"/>
          <p14:tracePt t="10963" x="774700" y="1225550"/>
          <p14:tracePt t="10969" x="730250" y="1219200"/>
          <p14:tracePt t="10976" x="692150" y="1219200"/>
          <p14:tracePt t="10984" x="666750" y="1212850"/>
          <p14:tracePt t="10990" x="654050" y="1212850"/>
          <p14:tracePt t="10997" x="647700" y="1212850"/>
          <p14:tracePt t="11085" x="641350" y="1212850"/>
          <p14:tracePt t="11090" x="635000" y="1212850"/>
          <p14:tracePt t="11097" x="628650" y="1212850"/>
          <p14:tracePt t="11100" x="622300" y="1212850"/>
          <p14:tracePt t="11104" x="615950" y="1212850"/>
          <p14:tracePt t="11108" x="603250" y="1212850"/>
          <p14:tracePt t="11115" x="584200" y="1206500"/>
          <p14:tracePt t="11122" x="565150" y="1206500"/>
          <p14:tracePt t="11129" x="527050" y="1206500"/>
          <p14:tracePt t="11136" x="482600" y="1206500"/>
          <p14:tracePt t="11143" x="438150" y="1206500"/>
          <p14:tracePt t="11150" x="387350" y="1206500"/>
          <p14:tracePt t="11157" x="342900" y="1206500"/>
          <p14:tracePt t="11164" x="304800" y="1206500"/>
          <p14:tracePt t="11171" x="273050" y="1206500"/>
          <p14:tracePt t="11178" x="254000" y="1206500"/>
          <p14:tracePt t="11185" x="241300" y="1206500"/>
          <p14:tracePt t="11271" x="247650" y="1206500"/>
          <p14:tracePt t="11277" x="254000" y="1206500"/>
          <p14:tracePt t="11284" x="260350" y="1206500"/>
          <p14:tracePt t="11287" x="266700" y="1206500"/>
          <p14:tracePt t="11289" x="273050" y="1206500"/>
          <p14:tracePt t="11296" x="279400" y="1200150"/>
          <p14:tracePt t="11303" x="298450" y="1200150"/>
          <p14:tracePt t="11310" x="317500" y="1200150"/>
          <p14:tracePt t="11317" x="342900" y="1200150"/>
          <p14:tracePt t="11324" x="374650" y="1200150"/>
          <p14:tracePt t="11331" x="419100" y="1200150"/>
          <p14:tracePt t="11338" x="469900" y="1200150"/>
          <p14:tracePt t="11345" x="527050" y="1200150"/>
          <p14:tracePt t="11351" x="596900" y="1206500"/>
          <p14:tracePt t="11358" x="666750" y="1206500"/>
          <p14:tracePt t="11365" x="755650" y="1206500"/>
          <p14:tracePt t="11372" x="831850" y="1206500"/>
          <p14:tracePt t="11379" x="914400" y="1206500"/>
          <p14:tracePt t="11386" x="1003300" y="1206500"/>
          <p14:tracePt t="11393" x="1104900" y="1206500"/>
          <p14:tracePt t="11400" x="1219200" y="1206500"/>
          <p14:tracePt t="11407" x="1333500" y="1206500"/>
          <p14:tracePt t="11414" x="1454150" y="1206500"/>
          <p14:tracePt t="11421" x="1568450" y="1206500"/>
          <p14:tracePt t="11428" x="1682750" y="1206500"/>
          <p14:tracePt t="11435" x="1797050" y="1206500"/>
          <p14:tracePt t="11442" x="1917700" y="1206500"/>
          <p14:tracePt t="11449" x="2038350" y="1206500"/>
          <p14:tracePt t="11456" x="2152650" y="1206500"/>
          <p14:tracePt t="11463" x="2273300" y="1206500"/>
          <p14:tracePt t="11470" x="2393950" y="1206500"/>
          <p14:tracePt t="11476" x="2514600" y="1206500"/>
          <p14:tracePt t="11483" x="2635250" y="1206500"/>
          <p14:tracePt t="11490" x="2743200" y="1206500"/>
          <p14:tracePt t="11497" x="2844800" y="1206500"/>
          <p14:tracePt t="11504" x="2933700" y="1206500"/>
          <p14:tracePt t="11511" x="3022600" y="1206500"/>
          <p14:tracePt t="11518" x="3105150" y="1206500"/>
          <p14:tracePt t="11525" x="3194050" y="1206500"/>
          <p14:tracePt t="11532" x="3276600" y="1206500"/>
          <p14:tracePt t="11539" x="3359150" y="1206500"/>
          <p14:tracePt t="11546" x="3422650" y="1206500"/>
          <p14:tracePt t="11553" x="3492500" y="1206500"/>
          <p14:tracePt t="11553" x="3498850" y="1206500"/>
          <p14:tracePt t="11560" x="3568700" y="1206500"/>
          <p14:tracePt t="11567" x="3644900" y="1206500"/>
          <p14:tracePt t="11574" x="3721100" y="1206500"/>
          <p14:tracePt t="11581" x="3797300" y="1212850"/>
          <p14:tracePt t="11588" x="3886200" y="1219200"/>
          <p14:tracePt t="11595" x="3975100" y="1219200"/>
          <p14:tracePt t="11601" x="4051300" y="1219200"/>
          <p14:tracePt t="11608" x="4127500" y="1225550"/>
          <p14:tracePt t="11615" x="4191000" y="1225550"/>
          <p14:tracePt t="11622" x="4248150" y="1225550"/>
          <p14:tracePt t="11629" x="4305300" y="1225550"/>
          <p14:tracePt t="11636" x="4349750" y="1225550"/>
          <p14:tracePt t="11643" x="4400550" y="1225550"/>
          <p14:tracePt t="11650" x="4438650" y="1225550"/>
          <p14:tracePt t="11657" x="4470400" y="1225550"/>
          <p14:tracePt t="11664" x="4502150" y="1225550"/>
          <p14:tracePt t="11671" x="4533900" y="1219200"/>
          <p14:tracePt t="11678" x="4552950" y="1219200"/>
          <p14:tracePt t="11685" x="4572000" y="1219200"/>
          <p14:tracePt t="11692" x="4591050" y="1212850"/>
          <p14:tracePt t="11699" x="4597400" y="1212850"/>
          <p14:tracePt t="11706" x="4610100" y="1212850"/>
          <p14:tracePt t="11713" x="4616450" y="1212850"/>
          <p14:tracePt t="12624" x="4610100" y="1212850"/>
          <p14:tracePt t="12626" x="4603750" y="1206500"/>
          <p14:tracePt t="12629" x="4578350" y="1206500"/>
          <p14:tracePt t="12636" x="4514850" y="1200150"/>
          <p14:tracePt t="12643" x="4432300" y="1193800"/>
          <p14:tracePt t="12650" x="4330700" y="1181100"/>
          <p14:tracePt t="12657" x="4203700" y="1162050"/>
          <p14:tracePt t="12664" x="4089400" y="1136650"/>
          <p14:tracePt t="12671" x="3924300" y="1104900"/>
          <p14:tracePt t="12678" x="3733800" y="1073150"/>
          <p14:tracePt t="12685" x="3549650" y="1041400"/>
          <p14:tracePt t="12692" x="3359150" y="1016000"/>
          <p14:tracePt t="12699" x="3187700" y="1003300"/>
          <p14:tracePt t="12706" x="3041650" y="984250"/>
          <p14:tracePt t="12713" x="2933700" y="971550"/>
          <p14:tracePt t="12719" x="2838450" y="965200"/>
          <p14:tracePt t="12726" x="2755900" y="958850"/>
          <p14:tracePt t="12733" x="2692400" y="952500"/>
          <p14:tracePt t="12740" x="2641600" y="946150"/>
          <p14:tracePt t="12747" x="2609850" y="939800"/>
          <p14:tracePt t="12754" x="2578100" y="939800"/>
          <p14:tracePt t="12761" x="2565400" y="939800"/>
          <p14:tracePt t="12768" x="2559050" y="939800"/>
          <p14:tracePt t="12832" x="2559050" y="933450"/>
          <p14:tracePt t="12852" x="2552700" y="933450"/>
          <p14:tracePt t="12853" x="2546350" y="933450"/>
          <p14:tracePt t="12858" x="2533650" y="933450"/>
          <p14:tracePt t="12865" x="2489200" y="920750"/>
          <p14:tracePt t="12872" x="2419350" y="914400"/>
          <p14:tracePt t="12879" x="2336800" y="908050"/>
          <p14:tracePt t="12886" x="2254250" y="895350"/>
          <p14:tracePt t="12893" x="2152650" y="882650"/>
          <p14:tracePt t="12900" x="2038350" y="869950"/>
          <p14:tracePt t="12907" x="1911350" y="850900"/>
          <p14:tracePt t="12914" x="1797050" y="844550"/>
          <p14:tracePt t="12921" x="1644650" y="825500"/>
          <p14:tracePt t="12928" x="1492250" y="812800"/>
          <p14:tracePt t="12935" x="1352550" y="793750"/>
          <p14:tracePt t="12942" x="1206500" y="774700"/>
          <p14:tracePt t="12949" x="1079500" y="755650"/>
          <p14:tracePt t="12956" x="971550" y="742950"/>
          <p14:tracePt t="12963" x="869950" y="723900"/>
          <p14:tracePt t="12969" x="787400" y="711200"/>
          <p14:tracePt t="12976" x="730250" y="704850"/>
          <p14:tracePt t="12983" x="679450" y="698500"/>
          <p14:tracePt t="12990" x="654050" y="685800"/>
          <p14:tracePt t="12997" x="641350" y="685800"/>
          <p14:tracePt t="13004" x="641350" y="679450"/>
          <p14:tracePt t="13073" x="635000" y="679450"/>
          <p14:tracePt t="13117" x="635000" y="673100"/>
          <p14:tracePt t="13123" x="641350" y="673100"/>
          <p14:tracePt t="13125" x="647700" y="673100"/>
          <p14:tracePt t="13129" x="654050" y="673100"/>
          <p14:tracePt t="13136" x="685800" y="673100"/>
          <p14:tracePt t="13143" x="717550" y="673100"/>
          <p14:tracePt t="13150" x="742950" y="673100"/>
          <p14:tracePt t="13157" x="781050" y="673100"/>
          <p14:tracePt t="13164" x="825500" y="673100"/>
          <p14:tracePt t="13171" x="850900" y="673100"/>
          <p14:tracePt t="13178" x="889000" y="679450"/>
          <p14:tracePt t="13185" x="920750" y="685800"/>
          <p14:tracePt t="13192" x="958850" y="692150"/>
          <p14:tracePt t="13199" x="984250" y="698500"/>
          <p14:tracePt t="13206" x="1009650" y="704850"/>
          <p14:tracePt t="13213" x="1035050" y="711200"/>
          <p14:tracePt t="13220" x="1054100" y="723900"/>
          <p14:tracePt t="13227" x="1066800" y="723900"/>
          <p14:tracePt t="13233" x="1079500" y="736600"/>
          <p14:tracePt t="13247" x="1085850" y="736600"/>
          <p14:tracePt t="13385" x="1092200" y="736600"/>
          <p14:tracePt t="13436" x="1098550" y="736600"/>
          <p14:tracePt t="13677" x="1104900" y="736600"/>
          <p14:tracePt t="13694" x="1111250" y="736600"/>
          <p14:tracePt t="13849" x="1111250" y="730250"/>
          <p14:tracePt t="13852" x="1111250" y="723900"/>
          <p14:tracePt t="13854" x="1111250" y="717550"/>
          <p14:tracePt t="13858" x="1111250" y="698500"/>
          <p14:tracePt t="13865" x="1117600" y="641350"/>
          <p14:tracePt t="13872" x="1123950" y="584200"/>
          <p14:tracePt t="13879" x="1123950" y="539750"/>
          <p14:tracePt t="13886" x="1123950" y="508000"/>
          <p14:tracePt t="13893" x="1130300" y="482600"/>
          <p14:tracePt t="13900" x="1130300" y="463550"/>
          <p14:tracePt t="13907" x="1130300" y="450850"/>
          <p14:tracePt t="13914" x="1130300" y="431800"/>
          <p14:tracePt t="13921" x="1130300" y="419100"/>
          <p14:tracePt t="13928" x="1130300" y="412750"/>
          <p14:tracePt t="13935" x="1130300" y="406400"/>
          <p14:tracePt t="14119" x="1123950" y="406400"/>
          <p14:tracePt t="14138" x="1123950" y="400050"/>
          <p14:tracePt t="14585" x="1117600" y="400050"/>
          <p14:tracePt t="14636" x="1111250" y="400050"/>
          <p14:tracePt t="16491" x="1117600" y="400050"/>
          <p14:tracePt t="16495" x="1123950" y="400050"/>
          <p14:tracePt t="16501" x="1130300" y="400050"/>
          <p14:tracePt t="16504" x="1130300" y="406400"/>
          <p14:tracePt t="16511" x="1136650" y="406400"/>
          <p14:tracePt t="16560" x="1143000" y="406400"/>
          <p14:tracePt t="16563" x="1143000" y="412750"/>
          <p14:tracePt t="16570" x="1143000" y="419100"/>
          <p14:tracePt t="16574" x="1149350" y="425450"/>
          <p14:tracePt t="16581" x="1149350" y="438150"/>
          <p14:tracePt t="16588" x="1155700" y="476250"/>
          <p14:tracePt t="16595" x="1155700" y="508000"/>
          <p14:tracePt t="16601" x="1162050" y="558800"/>
          <p14:tracePt t="16608" x="1168400" y="596900"/>
          <p14:tracePt t="16615" x="1174750" y="641350"/>
          <p14:tracePt t="16622" x="1181100" y="679450"/>
          <p14:tracePt t="16629" x="1193800" y="711200"/>
          <p14:tracePt t="16636" x="1200150" y="736600"/>
          <p14:tracePt t="16643" x="1206500" y="762000"/>
          <p14:tracePt t="16650" x="1212850" y="787400"/>
          <p14:tracePt t="16657" x="1219200" y="819150"/>
          <p14:tracePt t="16664" x="1225550" y="844550"/>
          <p14:tracePt t="16671" x="1238250" y="876300"/>
          <p14:tracePt t="16678" x="1250950" y="914400"/>
          <p14:tracePt t="16685" x="1263650" y="965200"/>
          <p14:tracePt t="16692" x="1282700" y="1016000"/>
          <p14:tracePt t="16699" x="1301750" y="1066800"/>
          <p14:tracePt t="16706" x="1320800" y="1117600"/>
          <p14:tracePt t="16713" x="1327150" y="1162050"/>
          <p14:tracePt t="16719" x="1339850" y="1206500"/>
          <p14:tracePt t="16726" x="1346200" y="1244600"/>
          <p14:tracePt t="16733" x="1346200" y="1276350"/>
          <p14:tracePt t="16740" x="1346200" y="1308100"/>
          <p14:tracePt t="16747" x="1346200" y="1339850"/>
          <p14:tracePt t="16755" x="1339850" y="1365250"/>
          <p14:tracePt t="16761" x="1339850" y="1390650"/>
          <p14:tracePt t="16768" x="1333500" y="1422400"/>
          <p14:tracePt t="16775" x="1327150" y="1447800"/>
          <p14:tracePt t="16782" x="1327150" y="1485900"/>
          <p14:tracePt t="16789" x="1320800" y="1504950"/>
          <p14:tracePt t="16796" x="1314450" y="1530350"/>
          <p14:tracePt t="16803" x="1314450" y="1555750"/>
          <p14:tracePt t="16810" x="1308100" y="1581150"/>
          <p14:tracePt t="16817" x="1301750" y="1600200"/>
          <p14:tracePt t="16824" x="1301750" y="1625600"/>
          <p14:tracePt t="16831" x="1301750" y="1638300"/>
          <p14:tracePt t="16838" x="1301750" y="1657350"/>
          <p14:tracePt t="16845" x="1301750" y="1670050"/>
          <p14:tracePt t="16852" x="1308100" y="1682750"/>
          <p14:tracePt t="16859" x="1314450" y="1695450"/>
          <p14:tracePt t="16865" x="1327150" y="1708150"/>
          <p14:tracePt t="16872" x="1339850" y="1720850"/>
          <p14:tracePt t="16879" x="1358900" y="1733550"/>
          <p14:tracePt t="16886" x="1377950" y="1739900"/>
          <p14:tracePt t="16893" x="1390650" y="1752600"/>
          <p14:tracePt t="16900" x="1409700" y="1758950"/>
          <p14:tracePt t="16907" x="1422400" y="1771650"/>
          <p14:tracePt t="16914" x="1441450" y="1784350"/>
          <p14:tracePt t="16921" x="1460500" y="1790700"/>
          <p14:tracePt t="16928" x="1485900" y="1809750"/>
          <p14:tracePt t="16935" x="1517650" y="1822450"/>
          <p14:tracePt t="16942" x="1555750" y="1841500"/>
          <p14:tracePt t="16949" x="1600200" y="1854200"/>
          <p14:tracePt t="16956" x="1644650" y="1873250"/>
          <p14:tracePt t="16963" x="1701800" y="1879600"/>
          <p14:tracePt t="16970" x="1752600" y="1885950"/>
          <p14:tracePt t="16976" x="1816100" y="1892300"/>
          <p14:tracePt t="16984" x="1885950" y="1892300"/>
          <p14:tracePt t="16990" x="1962150" y="1892300"/>
          <p14:tracePt t="16997" x="2032000" y="1898650"/>
          <p14:tracePt t="17004" x="2120900" y="1898650"/>
          <p14:tracePt t="17011" x="2216150" y="1898650"/>
          <p14:tracePt t="17018" x="2311400" y="1898650"/>
          <p14:tracePt t="17025" x="2406650" y="1898650"/>
          <p14:tracePt t="17032" x="2489200" y="1898650"/>
          <p14:tracePt t="17039" x="2559050" y="1898650"/>
          <p14:tracePt t="17046" x="2628900" y="1898650"/>
          <p14:tracePt t="17053" x="2686050" y="1898650"/>
          <p14:tracePt t="17060" x="2730500" y="1885950"/>
          <p14:tracePt t="17067" x="2755900" y="1885950"/>
          <p14:tracePt t="17074" x="2774950" y="1879600"/>
          <p14:tracePt t="17135" x="2781300" y="1879600"/>
          <p14:tracePt t="17143" x="2787650" y="1879600"/>
          <p14:tracePt t="17172" x="2781300" y="1879600"/>
          <p14:tracePt t="17174" x="2774950" y="1879600"/>
          <p14:tracePt t="17178" x="2768600" y="1885950"/>
          <p14:tracePt t="17185" x="2736850" y="1885950"/>
          <p14:tracePt t="17192" x="2686050" y="1898650"/>
          <p14:tracePt t="17199" x="2622550" y="1911350"/>
          <p14:tracePt t="17206" x="2546350" y="1917700"/>
          <p14:tracePt t="17213" x="2457450" y="1936750"/>
          <p14:tracePt t="17220" x="2355850" y="1955800"/>
          <p14:tracePt t="17226" x="2228850" y="1974850"/>
          <p14:tracePt t="17233" x="2114550" y="1993900"/>
          <p14:tracePt t="17240" x="1987550" y="2019300"/>
          <p14:tracePt t="17247" x="1866900" y="2038350"/>
          <p14:tracePt t="17254" x="1758950" y="2063750"/>
          <p14:tracePt t="17261" x="1682750" y="2076450"/>
          <p14:tracePt t="17268" x="1612900" y="2095500"/>
          <p14:tracePt t="17275" x="1568450" y="2108200"/>
          <p14:tracePt t="17282" x="1549400" y="2108200"/>
          <p14:tracePt t="17283" x="1543050" y="2114550"/>
          <p14:tracePt t="17289" x="1536700" y="2114550"/>
          <p14:tracePt t="17332" x="1543050" y="2114550"/>
          <p14:tracePt t="17336" x="1549400" y="2114550"/>
          <p14:tracePt t="17338" x="1555750" y="2114550"/>
          <p14:tracePt t="17345" x="1587500" y="2114550"/>
          <p14:tracePt t="17351" x="1638300" y="2114550"/>
          <p14:tracePt t="17358" x="1708150" y="2114550"/>
          <p14:tracePt t="17365" x="1797050" y="2114550"/>
          <p14:tracePt t="17372" x="1879600" y="2114550"/>
          <p14:tracePt t="17379" x="1974850" y="2108200"/>
          <p14:tracePt t="17386" x="2082800" y="2108200"/>
          <p14:tracePt t="17393" x="2209800" y="2101850"/>
          <p14:tracePt t="17400" x="2343150" y="2095500"/>
          <p14:tracePt t="17407" x="2489200" y="2089150"/>
          <p14:tracePt t="17414" x="2647950" y="2089150"/>
          <p14:tracePt t="17421" x="2794000" y="2089150"/>
          <p14:tracePt t="17428" x="2965450" y="2089150"/>
          <p14:tracePt t="17428" x="2984500" y="2082800"/>
          <p14:tracePt t="17435" x="3124200" y="2082800"/>
          <p14:tracePt t="17442" x="3282950" y="2082800"/>
          <p14:tracePt t="17449" x="3429000" y="2070100"/>
          <p14:tracePt t="17456" x="3562350" y="2063750"/>
          <p14:tracePt t="17463" x="3670300" y="2044700"/>
          <p14:tracePt t="17470" x="3765550" y="2032000"/>
          <p14:tracePt t="17476" x="3835400" y="2012950"/>
          <p14:tracePt t="17483" x="3892550" y="2000250"/>
          <p14:tracePt t="17490" x="3924300" y="1987550"/>
          <p14:tracePt t="17497" x="3949700" y="1974850"/>
          <p14:tracePt t="17504" x="3968750" y="1962150"/>
          <p14:tracePt t="17511" x="3981450" y="1955800"/>
          <p14:tracePt t="17518" x="3981450" y="1949450"/>
          <p14:tracePt t="17562" x="3981450" y="1943100"/>
          <p14:tracePt t="17565" x="3981450" y="1936750"/>
          <p14:tracePt t="17568" x="3987800" y="1936750"/>
          <p14:tracePt t="17574" x="4000500" y="1930400"/>
          <p14:tracePt t="17581" x="4019550" y="1930400"/>
          <p14:tracePt t="17588" x="4044950" y="1930400"/>
          <p14:tracePt t="17595" x="4064000" y="1930400"/>
          <p14:tracePt t="17601" x="4076700" y="1930400"/>
          <p14:tracePt t="17609" x="4089400" y="1930400"/>
          <p14:tracePt t="17615" x="4083050" y="1936750"/>
          <p14:tracePt t="17816" x="4076700" y="1936750"/>
          <p14:tracePt t="17818" x="4070350" y="1936750"/>
          <p14:tracePt t="17831" x="4070350" y="1943100"/>
          <p14:tracePt t="17839" x="4070350" y="1949450"/>
          <p14:tracePt t="17844" x="4070350" y="1955800"/>
          <p14:tracePt t="17846" x="4076700" y="1955800"/>
          <p14:tracePt t="17851" x="4083050" y="1968500"/>
          <p14:tracePt t="17859" x="4095750" y="1974850"/>
          <p14:tracePt t="17865" x="4114800" y="1981200"/>
          <p14:tracePt t="17872" x="4127500" y="1993900"/>
          <p14:tracePt t="17879" x="4146550" y="2000250"/>
          <p14:tracePt t="17886" x="4165600" y="2012950"/>
          <p14:tracePt t="17893" x="4184650" y="2025650"/>
          <p14:tracePt t="17900" x="4210050" y="2044700"/>
          <p14:tracePt t="17907" x="4235450" y="2057400"/>
          <p14:tracePt t="17914" x="4254500" y="2063750"/>
          <p14:tracePt t="17921" x="4273550" y="2076450"/>
          <p14:tracePt t="17928" x="4279900" y="2082800"/>
          <p14:tracePt t="17935" x="4286250" y="2082800"/>
          <p14:tracePt t="17966" x="4292600" y="2082800"/>
          <p14:tracePt t="17979" x="4292600" y="2089150"/>
          <p14:tracePt t="17981" x="4298950" y="2089150"/>
          <p14:tracePt t="17985" x="4305300" y="2089150"/>
          <p14:tracePt t="17990" x="4318000" y="2089150"/>
          <p14:tracePt t="17997" x="4356100" y="2095500"/>
          <p14:tracePt t="18004" x="4413250" y="2101850"/>
          <p14:tracePt t="18011" x="4495800" y="2120900"/>
          <p14:tracePt t="18018" x="4578350" y="2127250"/>
          <p14:tracePt t="18025" x="4660900" y="2133600"/>
          <p14:tracePt t="18032" x="4737100" y="2139950"/>
          <p14:tracePt t="18039" x="4813300" y="2152650"/>
          <p14:tracePt t="18046" x="4883150" y="2159000"/>
          <p14:tracePt t="18053" x="4946650" y="2165350"/>
          <p14:tracePt t="18060" x="5010150" y="2171700"/>
          <p14:tracePt t="18067" x="5067300" y="2171700"/>
          <p14:tracePt t="18074" x="5118100" y="2171700"/>
          <p14:tracePt t="18081" x="5168900" y="2171700"/>
          <p14:tracePt t="18088" x="5219700" y="2171700"/>
          <p14:tracePt t="18095" x="5270500" y="2171700"/>
          <p14:tracePt t="18101" x="5327650" y="2171700"/>
          <p14:tracePt t="18109" x="5391150" y="2171700"/>
          <p14:tracePt t="18115" x="5454650" y="2171700"/>
          <p14:tracePt t="18122" x="5530850" y="2171700"/>
          <p14:tracePt t="18129" x="5607050" y="2171700"/>
          <p14:tracePt t="18136" x="5683250" y="2171700"/>
          <p14:tracePt t="18143" x="5759450" y="2178050"/>
          <p14:tracePt t="18150" x="5829300" y="2178050"/>
          <p14:tracePt t="18157" x="5886450" y="2184400"/>
          <p14:tracePt t="18164" x="5943600" y="2184400"/>
          <p14:tracePt t="18171" x="6007100" y="2190750"/>
          <p14:tracePt t="18178" x="6064250" y="2190750"/>
          <p14:tracePt t="18185" x="6108700" y="2209800"/>
          <p14:tracePt t="18192" x="6146800" y="2222500"/>
          <p14:tracePt t="18199" x="6178550" y="2241550"/>
          <p14:tracePt t="18206" x="6210300" y="2260600"/>
          <p14:tracePt t="18213" x="6242050" y="2286000"/>
          <p14:tracePt t="18220" x="6280150" y="2336800"/>
          <p14:tracePt t="18227" x="6318250" y="2387600"/>
          <p14:tracePt t="18234" x="6362700" y="2444750"/>
          <p14:tracePt t="18240" x="6407150" y="2489200"/>
          <p14:tracePt t="18247" x="6432550" y="2501900"/>
          <p14:tracePt t="18455" x="6432550" y="2508250"/>
          <p14:tracePt t="18460" x="6432550" y="2514600"/>
          <p14:tracePt t="18462" x="6432550" y="2520950"/>
          <p14:tracePt t="18464" x="6432550" y="2527300"/>
          <p14:tracePt t="18470" x="6438900" y="2527300"/>
          <p14:tracePt t="18477" x="6438900" y="2540000"/>
          <p14:tracePt t="18484" x="6438900" y="2559050"/>
          <p14:tracePt t="18490" x="6438900" y="2584450"/>
          <p14:tracePt t="18497" x="6438900" y="2622550"/>
          <p14:tracePt t="18504" x="6426200" y="2686050"/>
          <p14:tracePt t="18511" x="6413500" y="2749550"/>
          <p14:tracePt t="18518" x="6394450" y="2832100"/>
          <p14:tracePt t="18525" x="6375400" y="2914650"/>
          <p14:tracePt t="18532" x="6356350" y="2997200"/>
          <p14:tracePt t="18539" x="6337300" y="3067050"/>
          <p14:tracePt t="18546" x="6324600" y="3117850"/>
          <p14:tracePt t="18553" x="6311900" y="3168650"/>
          <p14:tracePt t="18560" x="6299200" y="3200400"/>
          <p14:tracePt t="18567" x="6280150" y="3219450"/>
          <p14:tracePt t="18574" x="6273800" y="3232150"/>
          <p14:tracePt t="18581" x="6261100" y="3238500"/>
          <p14:tracePt t="18588" x="6254750" y="3244850"/>
          <p14:tracePt t="18595" x="6248400" y="3244850"/>
          <p14:tracePt t="18624" x="6248400" y="3251200"/>
          <p14:tracePt t="18729" x="6242050" y="3251200"/>
          <p14:tracePt t="18735" x="6242050" y="3244850"/>
          <p14:tracePt t="18737" x="6242050" y="3238500"/>
          <p14:tracePt t="18740" x="6235700" y="3232150"/>
          <p14:tracePt t="18747" x="6223000" y="3206750"/>
          <p14:tracePt t="18754" x="6210300" y="3175000"/>
          <p14:tracePt t="18761" x="6197600" y="3136900"/>
          <p14:tracePt t="18768" x="6178550" y="3105150"/>
          <p14:tracePt t="18775" x="6165850" y="3079750"/>
          <p14:tracePt t="18782" x="6146800" y="3054350"/>
          <p14:tracePt t="18789" x="6134100" y="3035300"/>
          <p14:tracePt t="18796" x="6121400" y="3016250"/>
          <p14:tracePt t="18803" x="6102350" y="2997200"/>
          <p14:tracePt t="18810" x="6089650" y="2978150"/>
          <p14:tracePt t="18817" x="6076950" y="2971800"/>
          <p14:tracePt t="18824" x="6064250" y="2965450"/>
          <p14:tracePt t="18831" x="6064250" y="2959100"/>
          <p14:tracePt t="18838" x="6057900" y="2959100"/>
          <p14:tracePt t="18845" x="6051550" y="2959100"/>
          <p14:tracePt t="18862" x="6045200" y="2959100"/>
          <p14:tracePt t="18959" x="6045200" y="2952750"/>
          <p14:tracePt t="18964" x="6038850" y="2946400"/>
          <p14:tracePt t="18972" x="6032500" y="2946400"/>
          <p14:tracePt t="18976" x="6032500" y="2940050"/>
          <p14:tracePt t="18983" x="6032500" y="2933700"/>
          <p14:tracePt t="18990" x="6032500" y="2927350"/>
          <p14:tracePt t="18997" x="6026150" y="2921000"/>
          <p14:tracePt t="19004" x="6026150" y="2914650"/>
          <p14:tracePt t="19011" x="6026150" y="2901950"/>
          <p14:tracePt t="19018" x="6019800" y="2895600"/>
          <p14:tracePt t="19025" x="6019800" y="2882900"/>
          <p14:tracePt t="19032" x="6019800" y="2870200"/>
          <p14:tracePt t="19039" x="6019800" y="2857500"/>
          <p14:tracePt t="19046" x="6019800" y="2851150"/>
          <p14:tracePt t="19053" x="6019800" y="2844800"/>
          <p14:tracePt t="19060" x="6019800" y="2832100"/>
          <p14:tracePt t="19067" x="6019800" y="2825750"/>
          <p14:tracePt t="19074" x="6026150" y="2819400"/>
          <p14:tracePt t="19081" x="6026150" y="2813050"/>
          <p14:tracePt t="19088" x="6026150" y="2806700"/>
          <p14:tracePt t="19095" x="6026150" y="2800350"/>
          <p14:tracePt t="19102" x="6032500" y="2800350"/>
          <p14:tracePt t="19108" x="6032500" y="2794000"/>
          <p14:tracePt t="19236" x="6038850" y="2794000"/>
          <p14:tracePt t="19253" x="6045200" y="2794000"/>
          <p14:tracePt t="19274" x="6051550" y="2794000"/>
          <p14:tracePt t="19300" x="6057900" y="2794000"/>
          <p14:tracePt t="19338" x="6064250" y="2794000"/>
          <p14:tracePt t="19560" x="6064250" y="2787650"/>
          <p14:tracePt t="19565" x="6064250" y="2781300"/>
          <p14:tracePt t="19569" x="6064250" y="2774950"/>
          <p14:tracePt t="19574" x="6070600" y="2768600"/>
          <p14:tracePt t="19581" x="6070600" y="2762250"/>
          <p14:tracePt t="19588" x="6070600" y="2755900"/>
          <p14:tracePt t="19595" x="6076950" y="2749550"/>
          <p14:tracePt t="19670" x="6083300" y="2749550"/>
          <p14:tracePt t="19701" x="6089650" y="2749550"/>
          <p14:tracePt t="19735" x="6096000" y="2749550"/>
          <p14:tracePt t="19791" x="6102350" y="2749550"/>
          <p14:tracePt t="19797" x="6108700" y="2749550"/>
          <p14:tracePt t="19799" x="6115050" y="2749550"/>
          <p14:tracePt t="19803" x="6121400" y="2749550"/>
          <p14:tracePt t="19810" x="6140450" y="2755900"/>
          <p14:tracePt t="19817" x="6159500" y="2755900"/>
          <p14:tracePt t="19824" x="6178550" y="2762250"/>
          <p14:tracePt t="19831" x="6197600" y="2774950"/>
          <p14:tracePt t="19838" x="6223000" y="2774950"/>
          <p14:tracePt t="19845" x="6242050" y="2781300"/>
          <p14:tracePt t="19852" x="6267450" y="2787650"/>
          <p14:tracePt t="19858" x="6286500" y="2794000"/>
          <p14:tracePt t="19865" x="6299200" y="2800350"/>
          <p14:tracePt t="19872" x="6311900" y="2800350"/>
          <p14:tracePt t="19880" x="6311900" y="2806700"/>
          <p14:tracePt t="19886" x="6318250" y="2806700"/>
          <p14:tracePt t="19906" x="6318250" y="2813050"/>
          <p14:tracePt t="19908" x="6324600" y="2813050"/>
          <p14:tracePt t="19925" x="6330950" y="2813050"/>
          <p14:tracePt t="19939" x="6330950" y="2819400"/>
          <p14:tracePt t="20059" x="6324600" y="2819400"/>
          <p14:tracePt t="20072" x="6324600" y="2813050"/>
          <p14:tracePt t="20074" x="6318250" y="2813050"/>
          <p14:tracePt t="20081" x="6311900" y="2813050"/>
          <p14:tracePt t="20083" x="6311900" y="2806700"/>
          <p14:tracePt t="20089" x="6305550" y="2806700"/>
          <p14:tracePt t="20094" x="6299200" y="2800350"/>
          <p14:tracePt t="20101" x="6292850" y="2794000"/>
          <p14:tracePt t="20108" x="6286500" y="2781300"/>
          <p14:tracePt t="20115" x="6280150" y="2774950"/>
          <p14:tracePt t="20122" x="6273800" y="2768600"/>
          <p14:tracePt t="20129" x="6267450" y="2762250"/>
          <p14:tracePt t="20143" x="6267450" y="2755900"/>
          <p14:tracePt t="20150" x="6261100" y="2755900"/>
          <p14:tracePt t="20238" x="6254750" y="2755900"/>
          <p14:tracePt t="20243" x="6248400" y="2755900"/>
          <p14:tracePt t="20245" x="6248400" y="2762250"/>
          <p14:tracePt t="20247" x="6242050" y="2762250"/>
          <p14:tracePt t="20254" x="6235700" y="2768600"/>
          <p14:tracePt t="20261" x="6223000" y="2774950"/>
          <p14:tracePt t="20268" x="6216650" y="2781300"/>
          <p14:tracePt t="20275" x="6203950" y="2787650"/>
          <p14:tracePt t="20282" x="6197600" y="2800350"/>
          <p14:tracePt t="20283" x="6191250" y="2800350"/>
          <p14:tracePt t="20289" x="6184900" y="2806700"/>
          <p14:tracePt t="20297" x="6178550" y="2806700"/>
          <p14:tracePt t="20303" x="6178550" y="2813050"/>
          <p14:tracePt t="20310" x="6172200" y="2813050"/>
          <p14:tracePt t="21562" x="6172200" y="2819400"/>
          <p14:tracePt t="21579" x="6172200" y="2825750"/>
          <p14:tracePt t="21594" x="6172200" y="2832100"/>
          <p14:tracePt t="21602" x="6172200" y="2838450"/>
          <p14:tracePt t="21609" x="6172200" y="2851150"/>
          <p14:tracePt t="21613" x="6172200" y="2857500"/>
          <p14:tracePt t="21616" x="6165850" y="2863850"/>
          <p14:tracePt t="21622" x="6165850" y="2882900"/>
          <p14:tracePt t="21629" x="6159500" y="2901950"/>
          <p14:tracePt t="21636" x="6153150" y="2914650"/>
          <p14:tracePt t="21643" x="6153150" y="2927350"/>
          <p14:tracePt t="21849" x="6153150" y="2921000"/>
          <p14:tracePt t="21853" x="6153150" y="2914650"/>
          <p14:tracePt t="21856" x="6153150" y="2908300"/>
          <p14:tracePt t="21861" x="6153150" y="2901950"/>
          <p14:tracePt t="21867" x="6153150" y="2895600"/>
          <p14:tracePt t="21884" x="6146800" y="2895600"/>
          <p14:tracePt t="21885" x="6140450" y="2895600"/>
          <p14:tracePt t="21890" x="6134100" y="2895600"/>
          <p14:tracePt t="21893" x="6127750" y="2895600"/>
          <p14:tracePt t="21900" x="6108700" y="2895600"/>
          <p14:tracePt t="21907" x="6096000" y="2895600"/>
          <p14:tracePt t="21914" x="6083300" y="2895600"/>
          <p14:tracePt t="21921" x="6070600" y="2895600"/>
          <p14:tracePt t="21928" x="6064250" y="2889250"/>
          <p14:tracePt t="21935" x="6051550" y="2889250"/>
          <p14:tracePt t="21942" x="6045200" y="2889250"/>
          <p14:tracePt t="21949" x="6032500" y="2882900"/>
          <p14:tracePt t="21956" x="6026150" y="2876550"/>
          <p14:tracePt t="21963" x="6013450" y="2870200"/>
          <p14:tracePt t="21970" x="6000750" y="2870200"/>
          <p14:tracePt t="21976" x="5981700" y="2863850"/>
          <p14:tracePt t="21983" x="5962650" y="2857500"/>
          <p14:tracePt t="21990" x="5949950" y="2851150"/>
          <p14:tracePt t="21997" x="5930900" y="2844800"/>
          <p14:tracePt t="22004" x="5924550" y="2838450"/>
          <p14:tracePt t="22011" x="5911850" y="2832100"/>
          <p14:tracePt t="22018" x="5905500" y="2825750"/>
          <p14:tracePt t="22025" x="5899150" y="2825750"/>
          <p14:tracePt t="22033" x="5892800" y="2819400"/>
          <p14:tracePt t="22058" x="5886450" y="2819400"/>
          <p14:tracePt t="22069" x="5880100" y="2819400"/>
          <p14:tracePt t="22087" x="5873750" y="2819400"/>
          <p14:tracePt t="22102" x="5867400" y="2819400"/>
          <p14:tracePt t="22107" x="5867400" y="2813050"/>
          <p14:tracePt t="22125" x="5861050" y="2813050"/>
          <p14:tracePt t="22126" x="5861050" y="2806700"/>
          <p14:tracePt t="22133" x="5854700" y="2806700"/>
          <p14:tracePt t="22142" x="5854700" y="2800350"/>
          <p14:tracePt t="22154" x="5848350" y="2794000"/>
          <p14:tracePt t="22171" x="5848350" y="2787650"/>
          <p14:tracePt t="22179" x="5854700" y="2787650"/>
          <p14:tracePt t="22182" x="5861050" y="2787650"/>
          <p14:tracePt t="22185" x="5861050" y="2781300"/>
          <p14:tracePt t="22192" x="5867400" y="2781300"/>
          <p14:tracePt t="22199" x="5873750" y="2781300"/>
          <p14:tracePt t="22206" x="5886450" y="2781300"/>
          <p14:tracePt t="22220" x="5892800" y="2781300"/>
          <p14:tracePt t="22227" x="5899150" y="2781300"/>
          <p14:tracePt t="22235" x="5905500" y="2781300"/>
          <p14:tracePt t="22240" x="5911850" y="2781300"/>
          <p14:tracePt t="22247" x="5918200" y="2781300"/>
          <p14:tracePt t="22254" x="5930900" y="2781300"/>
          <p14:tracePt t="22261" x="5943600" y="2781300"/>
          <p14:tracePt t="22268" x="5956300" y="2781300"/>
          <p14:tracePt t="22275" x="5969000" y="2781300"/>
          <p14:tracePt t="22282" x="5988050" y="2781300"/>
          <p14:tracePt t="22289" x="6000750" y="2781300"/>
          <p14:tracePt t="22296" x="6013450" y="2781300"/>
          <p14:tracePt t="22303" x="6019800" y="2781300"/>
          <p14:tracePt t="22310" x="6026150" y="2781300"/>
          <p14:tracePt t="22317" x="6032500" y="2781300"/>
          <p14:tracePt t="22324" x="6038850" y="2781300"/>
          <p14:tracePt t="22340" x="6045200" y="2781300"/>
          <p14:tracePt t="22359" x="6051550" y="2781300"/>
          <p14:tracePt t="22377" x="6057900" y="2781300"/>
          <p14:tracePt t="22394" x="6064250" y="2781300"/>
          <p14:tracePt t="22404" x="6070600" y="2781300"/>
          <p14:tracePt t="22438" x="6076950" y="2781300"/>
          <p14:tracePt t="22448" x="6076950" y="2787650"/>
          <p14:tracePt t="22477" x="6083300" y="2787650"/>
          <p14:tracePt t="22522" x="6089650" y="2787650"/>
          <p14:tracePt t="22543" x="6096000" y="2787650"/>
          <p14:tracePt t="22587" x="6102350" y="2787650"/>
          <p14:tracePt t="22607" x="6102350" y="2794000"/>
          <p14:tracePt t="22631" x="6108700" y="2794000"/>
          <p14:tracePt t="22654" x="6108700" y="2800350"/>
          <p14:tracePt t="22670" x="6115050" y="2800350"/>
          <p14:tracePt t="22680" x="6121400" y="2800350"/>
          <p14:tracePt t="22697" x="6127750" y="2800350"/>
          <p14:tracePt t="22699" x="6127750" y="2806700"/>
          <p14:tracePt t="22707" x="6134100" y="2806700"/>
          <p14:tracePt t="22716" x="6140450" y="2806700"/>
          <p14:tracePt t="22719" x="6146800" y="2806700"/>
          <p14:tracePt t="22720" x="6146800" y="2813050"/>
          <p14:tracePt t="22726" x="6153150" y="2813050"/>
          <p14:tracePt t="22734" x="6159500" y="2813050"/>
          <p14:tracePt t="22740" x="6165850" y="2813050"/>
          <p14:tracePt t="22747" x="6172200" y="2813050"/>
          <p14:tracePt t="22754" x="6178550" y="2819400"/>
          <p14:tracePt t="22761" x="6184900" y="2819400"/>
          <p14:tracePt t="22768" x="6191250" y="2819400"/>
          <p14:tracePt t="22775" x="6197600" y="2819400"/>
          <p14:tracePt t="22782" x="6203950" y="2825750"/>
          <p14:tracePt t="22789" x="6216650" y="2825750"/>
          <p14:tracePt t="22796" x="6229350" y="2825750"/>
          <p14:tracePt t="22803" x="6235700" y="2825750"/>
          <p14:tracePt t="22810" x="6248400" y="2825750"/>
          <p14:tracePt t="22817" x="6261100" y="2832100"/>
          <p14:tracePt t="22824" x="6273800" y="2832100"/>
          <p14:tracePt t="22831" x="6286500" y="2838450"/>
          <p14:tracePt t="22838" x="6299200" y="2838450"/>
          <p14:tracePt t="22845" x="6311900" y="2844800"/>
          <p14:tracePt t="22851" x="6318250" y="2844800"/>
          <p14:tracePt t="22858" x="6330950" y="2851150"/>
          <p14:tracePt t="22865" x="6337300" y="2851150"/>
          <p14:tracePt t="22872" x="6350000" y="2851150"/>
          <p14:tracePt t="22879" x="6356350" y="2851150"/>
          <p14:tracePt t="22886" x="6362700" y="2857500"/>
          <p14:tracePt t="22893" x="6369050" y="2857500"/>
          <p14:tracePt t="22900" x="6375400" y="2857500"/>
          <p14:tracePt t="22907" x="6381750" y="2857500"/>
          <p14:tracePt t="22914" x="6388100" y="2857500"/>
          <p14:tracePt t="22921" x="6400800" y="2857500"/>
          <p14:tracePt t="22928" x="6407150" y="2857500"/>
          <p14:tracePt t="22935" x="6413500" y="2857500"/>
          <p14:tracePt t="22942" x="6419850" y="2857500"/>
          <p14:tracePt t="22949" x="6426200" y="2857500"/>
          <p14:tracePt t="22956" x="6432550" y="2857500"/>
          <p14:tracePt t="22963" x="6438900" y="2857500"/>
          <p14:tracePt t="22970" x="6445250" y="2857500"/>
          <p14:tracePt t="22977" x="6451600" y="2857500"/>
          <p14:tracePt t="22985" x="6457950" y="2857500"/>
          <p14:tracePt t="22990" x="6464300" y="2857500"/>
          <p14:tracePt t="22997" x="6470650" y="2857500"/>
          <p14:tracePt t="23004" x="6477000" y="2857500"/>
          <p14:tracePt t="23011" x="6489700" y="2857500"/>
          <p14:tracePt t="23018" x="6496050" y="2857500"/>
          <p14:tracePt t="23025" x="6508750" y="2863850"/>
          <p14:tracePt t="23032" x="6521450" y="2863850"/>
          <p14:tracePt t="23039" x="6527800" y="2863850"/>
          <p14:tracePt t="23047" x="6546850" y="2863850"/>
          <p14:tracePt t="23053" x="6553200" y="2863850"/>
          <p14:tracePt t="23060" x="6565900" y="2863850"/>
          <p14:tracePt t="23067" x="6572250" y="2863850"/>
          <p14:tracePt t="23074" x="6578600" y="2863850"/>
          <p14:tracePt t="23081" x="6584950" y="2863850"/>
          <p14:tracePt t="23088" x="6591300" y="2863850"/>
          <p14:tracePt t="23095" x="6597650" y="2863850"/>
          <p14:tracePt t="23102" x="6604000" y="2863850"/>
          <p14:tracePt t="23115" x="6610350" y="2863850"/>
          <p14:tracePt t="23122" x="6616700" y="2863850"/>
          <p14:tracePt t="23129" x="6623050" y="2863850"/>
          <p14:tracePt t="23136" x="6629400" y="2863850"/>
          <p14:tracePt t="23143" x="6635750" y="2863850"/>
          <p14:tracePt t="23150" x="6642100" y="2863850"/>
          <p14:tracePt t="23157" x="6648450" y="2863850"/>
          <p14:tracePt t="23164" x="6654800" y="2863850"/>
          <p14:tracePt t="23171" x="6661150" y="2863850"/>
          <p14:tracePt t="23178" x="6673850" y="2863850"/>
          <p14:tracePt t="23185" x="6680200" y="2863850"/>
          <p14:tracePt t="23192" x="6686550" y="2863850"/>
          <p14:tracePt t="23199" x="6699250" y="2863850"/>
          <p14:tracePt t="23206" x="6711950" y="2863850"/>
          <p14:tracePt t="23213" x="6724650" y="2863850"/>
          <p14:tracePt t="23220" x="6731000" y="2863850"/>
          <p14:tracePt t="23227" x="6737350" y="2863850"/>
          <p14:tracePt t="23234" x="6750050" y="2863850"/>
          <p14:tracePt t="23240" x="6756400" y="2863850"/>
          <p14:tracePt t="23247" x="6762750" y="2863850"/>
          <p14:tracePt t="23254" x="6769100" y="2863850"/>
          <p14:tracePt t="23261" x="6775450" y="2863850"/>
          <p14:tracePt t="23268" x="6781800" y="2863850"/>
          <p14:tracePt t="23275" x="6794500" y="2863850"/>
          <p14:tracePt t="23282" x="6800850" y="2863850"/>
          <p14:tracePt t="23289" x="6807200" y="2863850"/>
          <p14:tracePt t="23297" x="6813550" y="2863850"/>
          <p14:tracePt t="23309" x="6819900" y="2863850"/>
          <p14:tracePt t="23316" x="6826250" y="2863850"/>
          <p14:tracePt t="23328" x="6832600" y="2863850"/>
          <p14:tracePt t="23333" x="6832600" y="2857500"/>
          <p14:tracePt t="23348" x="6838950" y="2857500"/>
          <p14:tracePt t="23367" x="6845300" y="2857500"/>
          <p14:tracePt t="23377" x="6851650" y="2857500"/>
          <p14:tracePt t="23391" x="6858000" y="2857500"/>
          <p14:tracePt t="23404" x="6864350" y="2857500"/>
          <p14:tracePt t="23409" x="6864350" y="2851150"/>
          <p14:tracePt t="23414" x="6870700" y="2851150"/>
          <p14:tracePt t="23421" x="6883400" y="2844800"/>
          <p14:tracePt t="23428" x="6889750" y="2844800"/>
          <p14:tracePt t="23435" x="6896100" y="2844800"/>
          <p14:tracePt t="23442" x="6902450" y="2838450"/>
          <p14:tracePt t="23449" x="6908800" y="2838450"/>
          <p14:tracePt t="23463" x="6915150" y="2838450"/>
          <p14:tracePt t="23477" x="6921500" y="2838450"/>
          <p14:tracePt t="23488" x="6927850" y="2838450"/>
          <p14:tracePt t="23490" x="6927850" y="2832100"/>
          <p14:tracePt t="23492" x="6934200" y="2832100"/>
          <p14:tracePt t="23502" x="6940550" y="2832100"/>
          <p14:tracePt t="23511" x="6946900" y="2832100"/>
          <p14:tracePt t="23518" x="6953250" y="2825750"/>
          <p14:tracePt t="23521" x="6959600" y="2825750"/>
          <p14:tracePt t="23528" x="6965950" y="2825750"/>
          <p14:tracePt t="23532" x="6965950" y="2819400"/>
          <p14:tracePt t="23539" x="6972300" y="2819400"/>
          <p14:tracePt t="23546" x="6985000" y="2819400"/>
          <p14:tracePt t="23553" x="6991350" y="2819400"/>
          <p14:tracePt t="23560" x="6997700" y="2819400"/>
          <p14:tracePt t="23567" x="7004050" y="2813050"/>
          <p14:tracePt t="23574" x="7010400" y="2813050"/>
          <p14:tracePt t="23581" x="7016750" y="2813050"/>
          <p14:tracePt t="23588" x="7029450" y="2813050"/>
          <p14:tracePt t="23595" x="7035800" y="2806700"/>
          <p14:tracePt t="23602" x="7042150" y="2806700"/>
          <p14:tracePt t="23608" x="7048500" y="2806700"/>
          <p14:tracePt t="23615" x="7054850" y="2806700"/>
          <p14:tracePt t="23622" x="7061200" y="2806700"/>
          <p14:tracePt t="23629" x="7067550" y="2800350"/>
          <p14:tracePt t="23636" x="7073900" y="2800350"/>
          <p14:tracePt t="23643" x="7080250" y="2800350"/>
          <p14:tracePt t="23650" x="7092950" y="2800350"/>
          <p14:tracePt t="23657" x="7105650" y="2800350"/>
          <p14:tracePt t="23664" x="7118350" y="2800350"/>
          <p14:tracePt t="23671" x="7131050" y="2800350"/>
          <p14:tracePt t="23678" x="7143750" y="2800350"/>
          <p14:tracePt t="23685" x="7156450" y="2800350"/>
          <p14:tracePt t="23692" x="7175500" y="2800350"/>
          <p14:tracePt t="23699" x="7188200" y="2800350"/>
          <p14:tracePt t="23706" x="7200900" y="2800350"/>
          <p14:tracePt t="23713" x="7219950" y="2800350"/>
          <p14:tracePt t="23720" x="7232650" y="2800350"/>
          <p14:tracePt t="23727" x="7245350" y="2800350"/>
          <p14:tracePt t="23734" x="7258050" y="2800350"/>
          <p14:tracePt t="23740" x="7277100" y="2800350"/>
          <p14:tracePt t="23747" x="7289800" y="2800350"/>
          <p14:tracePt t="23754" x="7302500" y="2800350"/>
          <p14:tracePt t="23761" x="7315200" y="2806700"/>
          <p14:tracePt t="23768" x="7327900" y="2806700"/>
          <p14:tracePt t="23775" x="7340600" y="2806700"/>
          <p14:tracePt t="23782" x="7359650" y="2806700"/>
          <p14:tracePt t="23789" x="7378700" y="2806700"/>
          <p14:tracePt t="23796" x="7385050" y="2806700"/>
          <p14:tracePt t="23803" x="7404100" y="2806700"/>
          <p14:tracePt t="23810" x="7416800" y="2806700"/>
          <p14:tracePt t="23817" x="7429500" y="2813050"/>
          <p14:tracePt t="23824" x="7448550" y="2813050"/>
          <p14:tracePt t="23831" x="7467600" y="2813050"/>
          <p14:tracePt t="23838" x="7486650" y="2819400"/>
          <p14:tracePt t="23845" x="7505700" y="2819400"/>
          <p14:tracePt t="23851" x="7518400" y="2825750"/>
          <p14:tracePt t="23859" x="7537450" y="2825750"/>
          <p14:tracePt t="23865" x="7550150" y="2825750"/>
          <p14:tracePt t="23872" x="7556500" y="2832100"/>
          <p14:tracePt t="23879" x="7569200" y="2832100"/>
          <p14:tracePt t="23886" x="7575550" y="2832100"/>
          <p14:tracePt t="23893" x="7588250" y="2832100"/>
          <p14:tracePt t="23900" x="7594600" y="2832100"/>
          <p14:tracePt t="23907" x="7600950" y="2832100"/>
          <p14:tracePt t="23914" x="7607300" y="2832100"/>
          <p14:tracePt t="23921" x="7613650" y="2832100"/>
          <p14:tracePt t="23928" x="7620000" y="2832100"/>
          <p14:tracePt t="23935" x="7632700" y="2832100"/>
          <p14:tracePt t="23942" x="7639050" y="2832100"/>
          <p14:tracePt t="23949" x="7651750" y="2832100"/>
          <p14:tracePt t="23956" x="7664450" y="2832100"/>
          <p14:tracePt t="23963" x="7677150" y="2832100"/>
          <p14:tracePt t="23970" x="7689850" y="2832100"/>
          <p14:tracePt t="23977" x="7702550" y="2832100"/>
          <p14:tracePt t="23983" x="7715250" y="2832100"/>
          <p14:tracePt t="23990" x="7727950" y="2832100"/>
          <p14:tracePt t="23997" x="7740650" y="2832100"/>
          <p14:tracePt t="24004" x="7759700" y="2832100"/>
          <p14:tracePt t="24011" x="7778750" y="2832100"/>
          <p14:tracePt t="24018" x="7797800" y="2838450"/>
          <p14:tracePt t="24025" x="7823200" y="2838450"/>
          <p14:tracePt t="24032" x="7842250" y="2838450"/>
          <p14:tracePt t="24039" x="7867650" y="2844800"/>
          <p14:tracePt t="24046" x="7893050" y="2851150"/>
          <p14:tracePt t="24053" x="7912100" y="2851150"/>
          <p14:tracePt t="24060" x="7937500" y="2851150"/>
          <p14:tracePt t="24067" x="7962900" y="2857500"/>
          <p14:tracePt t="24074" x="7988300" y="2857500"/>
          <p14:tracePt t="24081" x="8007350" y="2857500"/>
          <p14:tracePt t="24088" x="8026400" y="2863850"/>
          <p14:tracePt t="24095" x="8039100" y="2863850"/>
          <p14:tracePt t="24102" x="8058150" y="2863850"/>
          <p14:tracePt t="24109" x="8064500" y="2863850"/>
          <p14:tracePt t="24116" x="8070850" y="2863850"/>
          <p14:tracePt t="24122" x="8077200" y="2863850"/>
          <p14:tracePt t="24652" x="8083550" y="2863850"/>
          <p14:tracePt t="24658" x="8089900" y="2863850"/>
          <p14:tracePt t="24664" x="8096250" y="2863850"/>
          <p14:tracePt t="24668" x="8102600" y="2863850"/>
          <p14:tracePt t="24678" x="8108950" y="2863850"/>
          <p14:tracePt t="24690" x="8115300" y="2863850"/>
          <p14:tracePt t="24782" x="8121650" y="2863850"/>
          <p14:tracePt t="24798" x="8128000" y="2863850"/>
          <p14:tracePt t="24813" x="8121650" y="2863850"/>
          <p14:tracePt t="24816" x="8115300" y="2870200"/>
          <p14:tracePt t="24819" x="8108950" y="2870200"/>
          <p14:tracePt t="24824" x="8096250" y="2876550"/>
          <p14:tracePt t="24831" x="8083550" y="2876550"/>
          <p14:tracePt t="24838" x="8058150" y="2882900"/>
          <p14:tracePt t="24845" x="8039100" y="2889250"/>
          <p14:tracePt t="24851" x="8013700" y="2901950"/>
          <p14:tracePt t="24859" x="7981950" y="2908300"/>
          <p14:tracePt t="24865" x="7950200" y="2927350"/>
          <p14:tracePt t="24872" x="7912100" y="2940050"/>
          <p14:tracePt t="24879" x="7874000" y="2952750"/>
          <p14:tracePt t="24886" x="7823200" y="2965450"/>
          <p14:tracePt t="24893" x="7778750" y="2984500"/>
          <p14:tracePt t="24900" x="7727950" y="2997200"/>
          <p14:tracePt t="24907" x="7670800" y="3016250"/>
          <p14:tracePt t="24914" x="7613650" y="3028950"/>
          <p14:tracePt t="24921" x="7543800" y="3041650"/>
          <p14:tracePt t="24928" x="7467600" y="3054350"/>
          <p14:tracePt t="24935" x="7391400" y="3060700"/>
          <p14:tracePt t="24942" x="7308850" y="3060700"/>
          <p14:tracePt t="24949" x="7232650" y="3060700"/>
          <p14:tracePt t="24956" x="7156450" y="3060700"/>
          <p14:tracePt t="24963" x="7080250" y="3048000"/>
          <p14:tracePt t="24970" x="7016750" y="3035300"/>
          <p14:tracePt t="24977" x="6940550" y="3016250"/>
          <p14:tracePt t="24983" x="6883400" y="2990850"/>
          <p14:tracePt t="24990" x="6819900" y="2965450"/>
          <p14:tracePt t="24997" x="6769100" y="2927350"/>
          <p14:tracePt t="25004" x="6731000" y="2901950"/>
          <p14:tracePt t="25011" x="6705600" y="2882900"/>
          <p14:tracePt t="25018" x="6692900" y="2863850"/>
          <p14:tracePt t="25025" x="6686550" y="2851150"/>
          <p14:tracePt t="25032" x="6680200" y="2844800"/>
          <p14:tracePt t="25039" x="6673850" y="2825750"/>
          <p14:tracePt t="25046" x="6667500" y="2819400"/>
          <p14:tracePt t="25053" x="6661150" y="2800350"/>
          <p14:tracePt t="25053" x="6661150" y="2794000"/>
          <p14:tracePt t="25060" x="6661150" y="2787650"/>
          <p14:tracePt t="25067" x="6661150" y="2768600"/>
          <p14:tracePt t="25074" x="6654800" y="2755900"/>
          <p14:tracePt t="25081" x="6654800" y="2749550"/>
          <p14:tracePt t="25088" x="6654800" y="2743200"/>
          <p14:tracePt t="25095" x="6654800" y="2736850"/>
          <p14:tracePt t="25159" x="6654800" y="2743200"/>
          <p14:tracePt t="25163" x="6661150" y="2743200"/>
          <p14:tracePt t="25166" x="6661150" y="2749550"/>
          <p14:tracePt t="25171" x="6661150" y="2755900"/>
          <p14:tracePt t="25178" x="6673850" y="2768600"/>
          <p14:tracePt t="25185" x="6680200" y="2781300"/>
          <p14:tracePt t="25192" x="6680200" y="2787650"/>
          <p14:tracePt t="25199" x="6686550" y="2794000"/>
          <p14:tracePt t="25263" x="6686550" y="2787650"/>
          <p14:tracePt t="25269" x="6686550" y="2781300"/>
          <p14:tracePt t="25271" x="6686550" y="2774950"/>
          <p14:tracePt t="25275" x="6686550" y="2768600"/>
          <p14:tracePt t="25283" x="6680200" y="2749550"/>
          <p14:tracePt t="25284" x="6680200" y="2743200"/>
          <p14:tracePt t="25289" x="6680200" y="2724150"/>
          <p14:tracePt t="25296" x="6680200" y="2705100"/>
          <p14:tracePt t="25303" x="6680200" y="2679700"/>
          <p14:tracePt t="25310" x="6680200" y="2647950"/>
          <p14:tracePt t="25317" x="6673850" y="2616200"/>
          <p14:tracePt t="25324" x="6667500" y="2584450"/>
          <p14:tracePt t="25331" x="6667500" y="2552700"/>
          <p14:tracePt t="25338" x="6667500" y="2527300"/>
          <p14:tracePt t="25345" x="6667500" y="2501900"/>
          <p14:tracePt t="25352" x="6667500" y="2489200"/>
          <p14:tracePt t="25359" x="6667500" y="2482850"/>
          <p14:tracePt t="25437" x="6667500" y="2489200"/>
          <p14:tracePt t="25439" x="6661150" y="2489200"/>
          <p14:tracePt t="25442" x="6654800" y="2489200"/>
          <p14:tracePt t="25449" x="6635750" y="2495550"/>
          <p14:tracePt t="25456" x="6604000" y="2501900"/>
          <p14:tracePt t="25463" x="6565900" y="2520950"/>
          <p14:tracePt t="25470" x="6515100" y="2533650"/>
          <p14:tracePt t="25477" x="6457950" y="2552700"/>
          <p14:tracePt t="25483" x="6400800" y="2571750"/>
          <p14:tracePt t="25490" x="6330950" y="2597150"/>
          <p14:tracePt t="25497" x="6254750" y="2622550"/>
          <p14:tracePt t="25504" x="6184900" y="2647950"/>
          <p14:tracePt t="25511" x="6121400" y="2667000"/>
          <p14:tracePt t="25518" x="6064250" y="2692400"/>
          <p14:tracePt t="25525" x="6019800" y="2711450"/>
          <p14:tracePt t="25532" x="5981700" y="2724150"/>
          <p14:tracePt t="25539" x="5956300" y="2730500"/>
          <p14:tracePt t="25546" x="5943600" y="2736850"/>
          <p14:tracePt t="25553" x="5937250" y="2736850"/>
          <p14:tracePt t="25607" x="5930900" y="2736850"/>
          <p14:tracePt t="25633" x="5924550" y="2736850"/>
          <p14:tracePt t="25732" x="5924550" y="2743200"/>
          <p14:tracePt t="25735" x="5924550" y="2749550"/>
          <p14:tracePt t="25741" x="5924550" y="2755900"/>
          <p14:tracePt t="25750" x="5924550" y="2762250"/>
          <p14:tracePt t="25760" x="5924550" y="2768600"/>
          <p14:tracePt t="25766" x="5924550" y="2774950"/>
          <p14:tracePt t="25776" x="5924550" y="2781300"/>
          <p14:tracePt t="25783" x="5924550" y="2787650"/>
          <p14:tracePt t="25792" x="5930900" y="2794000"/>
          <p14:tracePt t="25795" x="5930900" y="2800350"/>
          <p14:tracePt t="25805" x="5930900" y="2806700"/>
          <p14:tracePt t="25815" x="5930900" y="2813050"/>
          <p14:tracePt t="25818" x="5937250" y="2813050"/>
          <p14:tracePt t="25867" x="5937250" y="2819400"/>
          <p14:tracePt t="25943" x="5937250" y="2825750"/>
          <p14:tracePt t="25947" x="5943600" y="2825750"/>
          <p14:tracePt t="25954" x="5949950" y="2825750"/>
          <p14:tracePt t="25956" x="5956300" y="2825750"/>
          <p14:tracePt t="25963" x="5962650" y="2825750"/>
          <p14:tracePt t="25970" x="5975350" y="2825750"/>
          <p14:tracePt t="25977" x="5981700" y="2825750"/>
          <p14:tracePt t="25984" x="5994400" y="2825750"/>
          <p14:tracePt t="25990" x="6000750" y="2825750"/>
          <p14:tracePt t="25997" x="6007100" y="2825750"/>
          <p14:tracePt t="26011" x="6013450" y="2819400"/>
          <p14:tracePt t="26049" x="6019800" y="2819400"/>
          <p14:tracePt t="26067" x="6026150" y="2819400"/>
          <p14:tracePt t="26070" x="6026150" y="2813050"/>
          <p14:tracePt t="26081" x="6032500" y="2813050"/>
          <p14:tracePt t="26099" x="6038850" y="2813050"/>
          <p14:tracePt t="26158" x="6045200" y="2813050"/>
          <p14:tracePt t="26173" x="6051550" y="2806700"/>
          <p14:tracePt t="26188" x="6057900" y="2806700"/>
          <p14:tracePt t="26203" x="6064250" y="2806700"/>
          <p14:tracePt t="26210" x="6070600" y="2806700"/>
          <p14:tracePt t="26220" x="6076950" y="2806700"/>
          <p14:tracePt t="26229" x="6083300" y="2806700"/>
          <p14:tracePt t="26236" x="6089650" y="2806700"/>
          <p14:tracePt t="26239" x="6096000" y="2806700"/>
          <p14:tracePt t="26245" x="6102350" y="2806700"/>
          <p14:tracePt t="26247" x="6102350" y="2800350"/>
          <p14:tracePt t="26254" x="6108700" y="2800350"/>
          <p14:tracePt t="26261" x="6121400" y="2800350"/>
          <p14:tracePt t="26268" x="6134100" y="2800350"/>
          <p14:tracePt t="26275" x="6153150" y="2800350"/>
          <p14:tracePt t="26282" x="6165850" y="2794000"/>
          <p14:tracePt t="26289" x="6178550" y="2794000"/>
          <p14:tracePt t="26296" x="6184900" y="2794000"/>
          <p14:tracePt t="26303" x="6191250" y="2794000"/>
          <p14:tracePt t="26310" x="6203950" y="2794000"/>
          <p14:tracePt t="26317" x="6216650" y="2794000"/>
          <p14:tracePt t="26324" x="6229350" y="2794000"/>
          <p14:tracePt t="26331" x="6242050" y="2794000"/>
          <p14:tracePt t="26338" x="6261100" y="2794000"/>
          <p14:tracePt t="26345" x="6273800" y="2794000"/>
          <p14:tracePt t="26352" x="6286500" y="2787650"/>
          <p14:tracePt t="26359" x="6305550" y="2787650"/>
          <p14:tracePt t="26365" x="6311900" y="2787650"/>
          <p14:tracePt t="26372" x="6324600" y="2787650"/>
          <p14:tracePt t="26379" x="6337300" y="2787650"/>
          <p14:tracePt t="26393" x="6343650" y="2787650"/>
          <p14:tracePt t="26402" x="6343650" y="2781300"/>
          <p14:tracePt t="26407" x="6350000" y="2781300"/>
          <p14:tracePt t="26414" x="6356350" y="2781300"/>
          <p14:tracePt t="26421" x="6362700" y="2781300"/>
          <p14:tracePt t="26428" x="6369050" y="2781300"/>
          <p14:tracePt t="26435" x="6375400" y="2781300"/>
          <p14:tracePt t="26442" x="6381750" y="2781300"/>
          <p14:tracePt t="26449" x="6394450" y="2781300"/>
          <p14:tracePt t="26456" x="6407150" y="2781300"/>
          <p14:tracePt t="26463" x="6419850" y="2781300"/>
          <p14:tracePt t="26470" x="6432550" y="2781300"/>
          <p14:tracePt t="26477" x="6445250" y="2781300"/>
          <p14:tracePt t="26483" x="6451600" y="2787650"/>
          <p14:tracePt t="26490" x="6464300" y="2787650"/>
          <p14:tracePt t="26498" x="6477000" y="2787650"/>
          <p14:tracePt t="26505" x="6489700" y="2787650"/>
          <p14:tracePt t="26511" x="6496050" y="2787650"/>
          <p14:tracePt t="26518" x="6502400" y="2794000"/>
          <p14:tracePt t="26525" x="6515100" y="2794000"/>
          <p14:tracePt t="26532" x="6521450" y="2794000"/>
          <p14:tracePt t="26546" x="6527800" y="2794000"/>
          <p14:tracePt t="26764" x="6527800" y="2800350"/>
          <p14:tracePt t="26808" x="6527800" y="2806700"/>
          <p14:tracePt t="26819" x="6527800" y="2813050"/>
          <p14:tracePt t="26825" x="6521450" y="2813050"/>
          <p14:tracePt t="26826" x="6521450" y="2819400"/>
          <p14:tracePt t="26831" x="6515100" y="2825750"/>
          <p14:tracePt t="26838" x="6508750" y="2832100"/>
          <p14:tracePt t="26845" x="6502400" y="2844800"/>
          <p14:tracePt t="26852" x="6502400" y="2851150"/>
          <p14:tracePt t="27030" x="6483350" y="2851150"/>
          <p14:tracePt t="27032" x="6470650" y="2851150"/>
          <p14:tracePt t="27044" x="6470650" y="2844800"/>
          <p14:tracePt t="27046" x="6457950" y="2844800"/>
          <p14:tracePt t="27053" x="6445250" y="2838450"/>
          <p14:tracePt t="27060" x="6445250" y="2825750"/>
          <p14:tracePt t="27098" x="6451600" y="2825750"/>
          <p14:tracePt t="27100" x="6457950" y="2825750"/>
          <p14:tracePt t="27103" x="6464300" y="2825750"/>
          <p14:tracePt t="27108" x="6470650" y="2825750"/>
          <p14:tracePt t="27115" x="6489700" y="2825750"/>
          <p14:tracePt t="27122" x="6496050" y="2825750"/>
          <p14:tracePt t="27129" x="6502400" y="2825750"/>
          <p14:tracePt t="27136" x="6508750" y="2825750"/>
          <p14:tracePt t="27159" x="6515100" y="2825750"/>
          <p14:tracePt t="27169" x="6521450" y="2825750"/>
          <p14:tracePt t="27172" x="6527800" y="2825750"/>
          <p14:tracePt t="27174" x="6534150" y="2825750"/>
          <p14:tracePt t="27178" x="6540500" y="2825750"/>
          <p14:tracePt t="27185" x="6559550" y="2832100"/>
          <p14:tracePt t="27192" x="6584950" y="2838450"/>
          <p14:tracePt t="27199" x="6610350" y="2844800"/>
          <p14:tracePt t="27206" x="6642100" y="2857500"/>
          <p14:tracePt t="27213" x="6673850" y="2863850"/>
          <p14:tracePt t="27220" x="6705600" y="2870200"/>
          <p14:tracePt t="27227" x="6724650" y="2876550"/>
          <p14:tracePt t="27233" x="6750050" y="2882900"/>
          <p14:tracePt t="27240" x="6769100" y="2882900"/>
          <p14:tracePt t="27247" x="6781800" y="2889250"/>
          <p14:tracePt t="27254" x="6800850" y="2889250"/>
          <p14:tracePt t="27261" x="6813550" y="2889250"/>
          <p14:tracePt t="27268" x="6826250" y="2889250"/>
          <p14:tracePt t="27275" x="6838950" y="2889250"/>
          <p14:tracePt t="27282" x="6851650" y="2889250"/>
          <p14:tracePt t="27289" x="6858000" y="2889250"/>
          <p14:tracePt t="27296" x="6877050" y="2889250"/>
          <p14:tracePt t="27303" x="6883400" y="2882900"/>
          <p14:tracePt t="27310" x="6896100" y="2876550"/>
          <p14:tracePt t="27317" x="6915150" y="2870200"/>
          <p14:tracePt t="27324" x="6927850" y="2863850"/>
          <p14:tracePt t="27331" x="6946900" y="2857500"/>
          <p14:tracePt t="27338" x="6965950" y="2851150"/>
          <p14:tracePt t="27345" x="6991350" y="2844800"/>
          <p14:tracePt t="27352" x="7010400" y="2844800"/>
          <p14:tracePt t="27359" x="7035800" y="2838450"/>
          <p14:tracePt t="27365" x="7061200" y="2838450"/>
          <p14:tracePt t="27372" x="7086600" y="2832100"/>
          <p14:tracePt t="27379" x="7105650" y="2832100"/>
          <p14:tracePt t="27386" x="7131050" y="2825750"/>
          <p14:tracePt t="27393" x="7150100" y="2819400"/>
          <p14:tracePt t="27400" x="7162800" y="2819400"/>
          <p14:tracePt t="27407" x="7181850" y="2813050"/>
          <p14:tracePt t="27414" x="7194550" y="2813050"/>
          <p14:tracePt t="27421" x="7213600" y="2806700"/>
          <p14:tracePt t="27428" x="7232650" y="2806700"/>
          <p14:tracePt t="27435" x="7245350" y="2806700"/>
          <p14:tracePt t="27442" x="7264400" y="2806700"/>
          <p14:tracePt t="27449" x="7277100" y="2800350"/>
          <p14:tracePt t="27456" x="7302500" y="2794000"/>
          <p14:tracePt t="27463" x="7321550" y="2794000"/>
          <p14:tracePt t="27470" x="7340600" y="2794000"/>
          <p14:tracePt t="27477" x="7353300" y="2794000"/>
          <p14:tracePt t="27484" x="7372350" y="2787650"/>
          <p14:tracePt t="27490" x="7397750" y="2787650"/>
          <p14:tracePt t="27497" x="7410450" y="2787650"/>
          <p14:tracePt t="27504" x="7429500" y="2787650"/>
          <p14:tracePt t="27511" x="7448550" y="2787650"/>
          <p14:tracePt t="27518" x="7467600" y="2787650"/>
          <p14:tracePt t="27525" x="7493000" y="2787650"/>
          <p14:tracePt t="27532" x="7505700" y="2787650"/>
          <p14:tracePt t="27539" x="7531100" y="2787650"/>
          <p14:tracePt t="27546" x="7556500" y="2787650"/>
          <p14:tracePt t="27553" x="7575550" y="2794000"/>
          <p14:tracePt t="27560" x="7588250" y="2800350"/>
          <p14:tracePt t="27567" x="7607300" y="2800350"/>
          <p14:tracePt t="27574" x="7620000" y="2806700"/>
          <p14:tracePt t="27581" x="7626350" y="2806700"/>
          <p14:tracePt t="27588" x="7639050" y="2813050"/>
          <p14:tracePt t="27602" x="7651750" y="2819400"/>
          <p14:tracePt t="27615" x="7658100" y="2819400"/>
          <p14:tracePt t="27625" x="7658100" y="2825750"/>
          <p14:tracePt t="27629" x="7664450" y="2825750"/>
          <p14:tracePt t="27636" x="7670800" y="2825750"/>
          <p14:tracePt t="27643" x="7677150" y="2825750"/>
          <p14:tracePt t="27650" x="7689850" y="2825750"/>
          <p14:tracePt t="27657" x="7696200" y="2825750"/>
          <p14:tracePt t="27664" x="7715250" y="2825750"/>
          <p14:tracePt t="27672" x="7734300" y="2832100"/>
          <p14:tracePt t="27678" x="7753350" y="2832100"/>
          <p14:tracePt t="27685" x="7785100" y="2838450"/>
          <p14:tracePt t="27692" x="7810500" y="2844800"/>
          <p14:tracePt t="27699" x="7848600" y="2851150"/>
          <p14:tracePt t="27706" x="7886700" y="2857500"/>
          <p14:tracePt t="27713" x="7924800" y="2863850"/>
          <p14:tracePt t="27720" x="7969250" y="2876550"/>
          <p14:tracePt t="27727" x="8007350" y="2882900"/>
          <p14:tracePt t="27733" x="8039100" y="2889250"/>
          <p14:tracePt t="27740" x="8070850" y="2895600"/>
          <p14:tracePt t="27747" x="8108950" y="2901950"/>
          <p14:tracePt t="27754" x="8140700" y="2908300"/>
          <p14:tracePt t="27761" x="8172450" y="2921000"/>
          <p14:tracePt t="27768" x="8197850" y="2927350"/>
          <p14:tracePt t="27775" x="8216900" y="2927350"/>
          <p14:tracePt t="27782" x="8235950" y="2927350"/>
          <p14:tracePt t="27789" x="8248650" y="2933700"/>
          <p14:tracePt t="27796" x="8255000" y="2933700"/>
          <p14:tracePt t="27951" x="8261350" y="2933700"/>
          <p14:tracePt t="27954" x="8267700" y="2933700"/>
          <p14:tracePt t="27956" x="8267700" y="2927350"/>
          <p14:tracePt t="27963" x="8286750" y="2927350"/>
          <p14:tracePt t="27970" x="8299450" y="2921000"/>
          <p14:tracePt t="27977" x="8312150" y="2914650"/>
          <p14:tracePt t="27983" x="8324850" y="2914650"/>
          <p14:tracePt t="27990" x="8343900" y="2908300"/>
          <p14:tracePt t="27997" x="8362950" y="2901950"/>
          <p14:tracePt t="28004" x="8375650" y="2895600"/>
          <p14:tracePt t="28011" x="8388350" y="2889250"/>
          <p14:tracePt t="28018" x="8394700" y="2889250"/>
          <p14:tracePt t="28025" x="8401050" y="2882900"/>
          <p14:tracePt t="28032" x="8413750" y="2882900"/>
          <p14:tracePt t="28039" x="8420100" y="2882900"/>
          <p14:tracePt t="28046" x="8420100" y="2876550"/>
          <p14:tracePt t="28123" x="8426450" y="2876550"/>
          <p14:tracePt t="28125" x="8426450" y="2870200"/>
          <p14:tracePt t="28129" x="8432800" y="2870200"/>
          <p14:tracePt t="28136" x="8445500" y="2863850"/>
          <p14:tracePt t="28143" x="8451850" y="2857500"/>
          <p14:tracePt t="28150" x="8464550" y="2857500"/>
          <p14:tracePt t="28157" x="8470900" y="2851150"/>
          <p14:tracePt t="28164" x="8489950" y="2851150"/>
          <p14:tracePt t="28171" x="8509000" y="2844800"/>
          <p14:tracePt t="28178" x="8521700" y="2838450"/>
          <p14:tracePt t="28185" x="8547100" y="2838450"/>
          <p14:tracePt t="28192" x="8566150" y="2832100"/>
          <p14:tracePt t="28199" x="8585200" y="2832100"/>
          <p14:tracePt t="28206" x="8610600" y="2825750"/>
          <p14:tracePt t="28213" x="8642350" y="2825750"/>
          <p14:tracePt t="28220" x="8661400" y="2825750"/>
          <p14:tracePt t="28227" x="8693150" y="2825750"/>
          <p14:tracePt t="28234" x="8718550" y="2825750"/>
          <p14:tracePt t="28240" x="8750300" y="2825750"/>
          <p14:tracePt t="28247" x="8775700" y="2825750"/>
          <p14:tracePt t="28254" x="8807450" y="2825750"/>
          <p14:tracePt t="28261" x="8839200" y="2825750"/>
          <p14:tracePt t="28268" x="8870950" y="2825750"/>
          <p14:tracePt t="28275" x="8902700" y="2825750"/>
          <p14:tracePt t="28282" x="8928100" y="2825750"/>
          <p14:tracePt t="28289" x="8959850" y="2832100"/>
          <p14:tracePt t="28296" x="8985250" y="2832100"/>
          <p14:tracePt t="28303" x="9017000" y="2832100"/>
          <p14:tracePt t="28310" x="9048750" y="2838450"/>
          <p14:tracePt t="28317" x="9086850" y="2844800"/>
          <p14:tracePt t="28324" x="9118600" y="2844800"/>
          <p14:tracePt t="28331" x="9163050" y="2857500"/>
          <p14:tracePt t="28338" x="9207500" y="2857500"/>
          <p14:tracePt t="28345" x="9258300" y="2863850"/>
          <p14:tracePt t="28351" x="9302750" y="2870200"/>
          <p14:tracePt t="28358" x="9353550" y="2870200"/>
          <p14:tracePt t="28365" x="9391650" y="2876550"/>
          <p14:tracePt t="28372" x="9423400" y="2876550"/>
          <p14:tracePt t="28379" x="9461500" y="2876550"/>
          <p14:tracePt t="28386" x="9486900" y="2876550"/>
          <p14:tracePt t="28393" x="9505950" y="2876550"/>
          <p14:tracePt t="28400" x="9525000" y="2876550"/>
          <p14:tracePt t="28407" x="9544050" y="2876550"/>
          <p14:tracePt t="28414" x="9563100" y="2876550"/>
          <p14:tracePt t="28421" x="9582150" y="2876550"/>
          <p14:tracePt t="28428" x="9594850" y="2876550"/>
          <p14:tracePt t="28435" x="9620250" y="2876550"/>
          <p14:tracePt t="28442" x="9639300" y="2870200"/>
          <p14:tracePt t="28449" x="9664700" y="2870200"/>
          <p14:tracePt t="28456" x="9690100" y="2870200"/>
          <p14:tracePt t="28463" x="9715500" y="2870200"/>
          <p14:tracePt t="28470" x="9747250" y="2870200"/>
          <p14:tracePt t="28477" x="9785350" y="2870200"/>
          <p14:tracePt t="28484" x="9817100" y="2870200"/>
          <p14:tracePt t="28490" x="9848850" y="2870200"/>
          <p14:tracePt t="28497" x="9886950" y="2870200"/>
          <p14:tracePt t="28504" x="9912350" y="2863850"/>
          <p14:tracePt t="28511" x="9944100" y="2863850"/>
          <p14:tracePt t="28518" x="9975850" y="2863850"/>
          <p14:tracePt t="28525" x="10007600" y="2863850"/>
          <p14:tracePt t="28532" x="10033000" y="2863850"/>
          <p14:tracePt t="28539" x="10064750" y="2863850"/>
          <p14:tracePt t="28546" x="10096500" y="2863850"/>
          <p14:tracePt t="28553" x="10128250" y="2863850"/>
          <p14:tracePt t="28560" x="10160000" y="2863850"/>
          <p14:tracePt t="28567" x="10191750" y="2863850"/>
          <p14:tracePt t="28574" x="10229850" y="2863850"/>
          <p14:tracePt t="28581" x="10261600" y="2863850"/>
          <p14:tracePt t="28588" x="10287000" y="2863850"/>
          <p14:tracePt t="28595" x="10312400" y="2863850"/>
          <p14:tracePt t="28602" x="10337800" y="2870200"/>
          <p14:tracePt t="28609" x="10356850" y="2870200"/>
          <p14:tracePt t="28615" x="10375900" y="2870200"/>
          <p14:tracePt t="28622" x="10388600" y="2870200"/>
          <p14:tracePt t="28629" x="10401300" y="2870200"/>
          <p14:tracePt t="28636" x="10407650" y="2870200"/>
          <p14:tracePt t="28924" x="10414000" y="2857500"/>
          <p14:tracePt t="28925" x="10420350" y="2857500"/>
          <p14:tracePt t="28928" x="10426700" y="2857500"/>
          <p14:tracePt t="28935" x="10439400" y="2851150"/>
          <p14:tracePt t="28942" x="10458450" y="2844800"/>
          <p14:tracePt t="28949" x="10471150" y="2838450"/>
          <p14:tracePt t="28956" x="10490200" y="2832100"/>
          <p14:tracePt t="28963" x="10509250" y="2825750"/>
          <p14:tracePt t="28970" x="10528300" y="2819400"/>
          <p14:tracePt t="28977" x="10547350" y="2806700"/>
          <p14:tracePt t="28984" x="10572750" y="2806700"/>
          <p14:tracePt t="28990" x="10585450" y="2800350"/>
          <p14:tracePt t="28997" x="10591800" y="2800350"/>
          <p14:tracePt t="29012" x="10591800" y="2794000"/>
          <p14:tracePt t="29280" x="10598150" y="2794000"/>
          <p14:tracePt t="30465" x="10591800" y="2794000"/>
          <p14:tracePt t="30466" x="10585450" y="2794000"/>
          <p14:tracePt t="30470" x="10566400" y="2794000"/>
          <p14:tracePt t="30477" x="10496550" y="2781300"/>
          <p14:tracePt t="30483" x="10394950" y="2755900"/>
          <p14:tracePt t="30490" x="10267950" y="2736850"/>
          <p14:tracePt t="30497" x="10140950" y="2717800"/>
          <p14:tracePt t="30504" x="9988550" y="2692400"/>
          <p14:tracePt t="30511" x="9823450" y="2667000"/>
          <p14:tracePt t="30518" x="9632950" y="2635250"/>
          <p14:tracePt t="30525" x="9436100" y="2609850"/>
          <p14:tracePt t="30532" x="9213850" y="2578100"/>
          <p14:tracePt t="30539" x="8985250" y="2546350"/>
          <p14:tracePt t="30546" x="8763000" y="2514600"/>
          <p14:tracePt t="30553" x="8566150" y="2476500"/>
          <p14:tracePt t="30560" x="8394700" y="2451100"/>
          <p14:tracePt t="30567" x="8235950" y="2425700"/>
          <p14:tracePt t="30574" x="8083550" y="2406650"/>
          <p14:tracePt t="30581" x="7956550" y="2387600"/>
          <p14:tracePt t="30588" x="7835900" y="2362200"/>
          <p14:tracePt t="30595" x="7721600" y="2343150"/>
          <p14:tracePt t="30602" x="7620000" y="2324100"/>
          <p14:tracePt t="30609" x="7537450" y="2305050"/>
          <p14:tracePt t="30615" x="7461250" y="2292350"/>
          <p14:tracePt t="30622" x="7404100" y="2273300"/>
          <p14:tracePt t="30629" x="7353300" y="2266950"/>
          <p14:tracePt t="30636" x="7321550" y="2254250"/>
          <p14:tracePt t="30643" x="7296150" y="2247900"/>
          <p14:tracePt t="30650" x="7277100" y="2241550"/>
          <p14:tracePt t="30657" x="7264400" y="2235200"/>
          <p14:tracePt t="30664" x="7251700" y="2228850"/>
          <p14:tracePt t="30671" x="7245350" y="2222500"/>
          <p14:tracePt t="30678" x="7226300" y="2209800"/>
          <p14:tracePt t="30685" x="7200900" y="2197100"/>
          <p14:tracePt t="30692" x="7175500" y="2178050"/>
          <p14:tracePt t="30699" x="7131050" y="2152650"/>
          <p14:tracePt t="30706" x="7067550" y="2120900"/>
          <p14:tracePt t="30713" x="6997700" y="2082800"/>
          <p14:tracePt t="30720" x="6908800" y="2044700"/>
          <p14:tracePt t="30727" x="6813550" y="2000250"/>
          <p14:tracePt t="30733" x="6705600" y="1949450"/>
          <p14:tracePt t="30740" x="6578600" y="1905000"/>
          <p14:tracePt t="30747" x="6445250" y="1847850"/>
          <p14:tracePt t="30754" x="6299200" y="1797050"/>
          <p14:tracePt t="30761" x="6140450" y="1733550"/>
          <p14:tracePt t="30768" x="5981700" y="1689100"/>
          <p14:tracePt t="30775" x="5829300" y="1644650"/>
          <p14:tracePt t="30782" x="5670550" y="1593850"/>
          <p14:tracePt t="30789" x="5524500" y="1555750"/>
          <p14:tracePt t="30796" x="5384800" y="1517650"/>
          <p14:tracePt t="30803" x="5270500" y="1485900"/>
          <p14:tracePt t="30810" x="5143500" y="1447800"/>
          <p14:tracePt t="30817" x="5016500" y="1416050"/>
          <p14:tracePt t="30824" x="4889500" y="1384300"/>
          <p14:tracePt t="30831" x="4768850" y="1352550"/>
          <p14:tracePt t="30838" x="4648200" y="1327150"/>
          <p14:tracePt t="30845" x="4533900" y="1289050"/>
          <p14:tracePt t="30852" x="4432300" y="1270000"/>
          <p14:tracePt t="30859" x="4337050" y="1244600"/>
          <p14:tracePt t="30865" x="4254500" y="1231900"/>
          <p14:tracePt t="30872" x="4165600" y="1219200"/>
          <p14:tracePt t="30879" x="4089400" y="1206500"/>
          <p14:tracePt t="30886" x="4013200" y="1206500"/>
          <p14:tracePt t="30893" x="3924300" y="1200150"/>
          <p14:tracePt t="30900" x="3822700" y="1200150"/>
          <p14:tracePt t="30907" x="3714750" y="1200150"/>
          <p14:tracePt t="30914" x="3594100" y="1200150"/>
          <p14:tracePt t="30921" x="3479800" y="1200150"/>
          <p14:tracePt t="30928" x="3321050" y="1200150"/>
          <p14:tracePt t="30935" x="3200400" y="1200150"/>
          <p14:tracePt t="30942" x="3067050" y="1200150"/>
          <p14:tracePt t="30949" x="2927350" y="1219200"/>
          <p14:tracePt t="30956" x="2813050" y="1238250"/>
          <p14:tracePt t="30963" x="2711450" y="1257300"/>
          <p14:tracePt t="30970" x="2641600" y="1282700"/>
          <p14:tracePt t="30977" x="2584450" y="1308100"/>
          <p14:tracePt t="30984" x="2533650" y="1333500"/>
          <p14:tracePt t="30991" x="2495550" y="1358900"/>
          <p14:tracePt t="30997" x="2463800" y="1377950"/>
          <p14:tracePt t="31004" x="2425700" y="1397000"/>
          <p14:tracePt t="31011" x="2393950" y="1422400"/>
          <p14:tracePt t="31018" x="2362200" y="1447800"/>
          <p14:tracePt t="31025" x="2330450" y="1479550"/>
          <p14:tracePt t="31032" x="2305050" y="1504950"/>
          <p14:tracePt t="31039" x="2286000" y="1549400"/>
          <p14:tracePt t="31046" x="2266950" y="1581150"/>
          <p14:tracePt t="31053" x="2247900" y="1625600"/>
          <p14:tracePt t="31060" x="2235200" y="1670050"/>
          <p14:tracePt t="31067" x="2216150" y="1733550"/>
          <p14:tracePt t="31074" x="2197100" y="1797050"/>
          <p14:tracePt t="31081" x="2171700" y="1847850"/>
          <p14:tracePt t="31088" x="2152650" y="1905000"/>
          <p14:tracePt t="31095" x="2127250" y="1943100"/>
          <p14:tracePt t="31102" x="2108200" y="1993900"/>
          <p14:tracePt t="31108" x="2089150" y="2019300"/>
          <p14:tracePt t="31115" x="2070100" y="2057400"/>
          <p14:tracePt t="31122" x="2044700" y="2095500"/>
          <p14:tracePt t="31129" x="2025650" y="2120900"/>
          <p14:tracePt t="31136" x="1993900" y="2159000"/>
          <p14:tracePt t="31143" x="1962150" y="2190750"/>
          <p14:tracePt t="31150" x="1930400" y="2216150"/>
          <p14:tracePt t="31157" x="1892300" y="2247900"/>
          <p14:tracePt t="31164" x="1860550" y="2273300"/>
          <p14:tracePt t="31171" x="1828800" y="2292350"/>
          <p14:tracePt t="31178" x="1797050" y="2317750"/>
          <p14:tracePt t="31185" x="1752600" y="2343150"/>
          <p14:tracePt t="31192" x="1720850" y="2355850"/>
          <p14:tracePt t="31199" x="1682750" y="2381250"/>
          <p14:tracePt t="31206" x="1651000" y="2393950"/>
          <p14:tracePt t="31213" x="1625600" y="2406650"/>
          <p14:tracePt t="31220" x="1600200" y="2413000"/>
          <p14:tracePt t="31227" x="1587500" y="2419350"/>
          <p14:tracePt t="31234" x="1574800" y="2425700"/>
          <p14:tracePt t="31241" x="1568450" y="2425700"/>
          <p14:tracePt t="31295" x="1562100" y="2425700"/>
          <p14:tracePt t="31305" x="1555750" y="2425700"/>
          <p14:tracePt t="31321" x="1549400" y="2425700"/>
          <p14:tracePt t="31336" x="1543050" y="2425700"/>
          <p14:tracePt t="31348" x="1536700" y="2425700"/>
          <p14:tracePt t="31360" x="1530350" y="2425700"/>
          <p14:tracePt t="31361" x="1530350" y="2432050"/>
          <p14:tracePt t="31418" x="1524000" y="2432050"/>
          <p14:tracePt t="31631" x="1517650" y="2432050"/>
          <p14:tracePt t="32320" x="1524000" y="2432050"/>
          <p14:tracePt t="32322" x="1530350" y="2432050"/>
          <p14:tracePt t="32324" x="1536700" y="2432050"/>
          <p14:tracePt t="32331" x="1574800" y="2432050"/>
          <p14:tracePt t="32338" x="1625600" y="2425700"/>
          <p14:tracePt t="32345" x="1676400" y="2425700"/>
          <p14:tracePt t="32352" x="1739900" y="2419350"/>
          <p14:tracePt t="32358" x="1797050" y="2406650"/>
          <p14:tracePt t="32365" x="1860550" y="2393950"/>
          <p14:tracePt t="32372" x="1924050" y="2381250"/>
          <p14:tracePt t="32379" x="2006600" y="2368550"/>
          <p14:tracePt t="32386" x="2082800" y="2355850"/>
          <p14:tracePt t="32393" x="2178050" y="2343150"/>
          <p14:tracePt t="32400" x="2260600" y="2336800"/>
          <p14:tracePt t="32407" x="2336800" y="2336800"/>
          <p14:tracePt t="32414" x="2413000" y="2336800"/>
          <p14:tracePt t="32421" x="2476500" y="2336800"/>
          <p14:tracePt t="32428" x="2514600" y="2336800"/>
          <p14:tracePt t="32435" x="2552700" y="2343150"/>
          <p14:tracePt t="32442" x="2590800" y="2349500"/>
          <p14:tracePt t="32449" x="2616200" y="2355850"/>
          <p14:tracePt t="32456" x="2654300" y="2368550"/>
          <p14:tracePt t="32463" x="2686050" y="2387600"/>
          <p14:tracePt t="32470" x="2730500" y="2400300"/>
          <p14:tracePt t="32477" x="2768600" y="2419350"/>
          <p14:tracePt t="32484" x="2806700" y="2438400"/>
          <p14:tracePt t="32490" x="2844800" y="2457450"/>
          <p14:tracePt t="32497" x="2863850" y="2476500"/>
          <p14:tracePt t="32504" x="2889250" y="2495550"/>
          <p14:tracePt t="32511" x="2908300" y="2508250"/>
          <p14:tracePt t="32518" x="2927350" y="2520950"/>
          <p14:tracePt t="32525" x="2940050" y="2527300"/>
          <p14:tracePt t="32532" x="2946400" y="2540000"/>
          <p14:tracePt t="32539" x="2952750" y="2540000"/>
          <p14:tracePt t="32580" x="2959100" y="2540000"/>
          <p14:tracePt t="32741" x="2959100" y="2533650"/>
          <p14:tracePt t="32750" x="2959100" y="2527300"/>
          <p14:tracePt t="32756" x="2959100" y="2520950"/>
          <p14:tracePt t="32762" x="2959100" y="2514600"/>
          <p14:tracePt t="32766" x="2959100" y="2508250"/>
          <p14:tracePt t="32772" x="2959100" y="2501900"/>
          <p14:tracePt t="32777" x="2959100" y="2495550"/>
          <p14:tracePt t="32784" x="2959100" y="2489200"/>
          <p14:tracePt t="32789" x="2959100" y="2482850"/>
          <p14:tracePt t="32796" x="2965450" y="2476500"/>
          <p14:tracePt t="32803" x="2965450" y="2470150"/>
          <p14:tracePt t="32810" x="2971800" y="2470150"/>
          <p14:tracePt t="32817" x="2978150" y="2463800"/>
          <p14:tracePt t="32824" x="2978150" y="2457450"/>
          <p14:tracePt t="32831" x="2984500" y="2457450"/>
          <p14:tracePt t="32838" x="2984500" y="2451100"/>
          <p14:tracePt t="32845" x="2990850" y="2451100"/>
          <p14:tracePt t="32852" x="2997200" y="2444750"/>
          <p14:tracePt t="32859" x="3003550" y="2444750"/>
          <p14:tracePt t="32866" x="3016250" y="2438400"/>
          <p14:tracePt t="32872" x="3022600" y="2432050"/>
          <p14:tracePt t="32879" x="3041650" y="2432050"/>
          <p14:tracePt t="32886" x="3060700" y="2425700"/>
          <p14:tracePt t="32893" x="3079750" y="2425700"/>
          <p14:tracePt t="32900" x="3098800" y="2419350"/>
          <p14:tracePt t="32907" x="3124200" y="2413000"/>
          <p14:tracePt t="32914" x="3149600" y="2413000"/>
          <p14:tracePt t="32921" x="3181350" y="2406650"/>
          <p14:tracePt t="32928" x="3213100" y="2406650"/>
          <p14:tracePt t="32935" x="3251200" y="2406650"/>
          <p14:tracePt t="32942" x="3289300" y="2406650"/>
          <p14:tracePt t="32949" x="3346450" y="2406650"/>
          <p14:tracePt t="32956" x="3409950" y="2406650"/>
          <p14:tracePt t="32963" x="3486150" y="2406650"/>
          <p14:tracePt t="32970" x="3575050" y="2413000"/>
          <p14:tracePt t="32977" x="3651250" y="2419350"/>
          <p14:tracePt t="32984" x="3733800" y="2438400"/>
          <p14:tracePt t="32990" x="3803650" y="2451100"/>
          <p14:tracePt t="32997" x="3860800" y="2463800"/>
          <p14:tracePt t="33004" x="3917950" y="2476500"/>
          <p14:tracePt t="33011" x="3949700" y="2482850"/>
          <p14:tracePt t="33018" x="3981450" y="2501900"/>
          <p14:tracePt t="33025" x="4006850" y="2514600"/>
          <p14:tracePt t="33032" x="4032250" y="2527300"/>
          <p14:tracePt t="33039" x="4044950" y="2540000"/>
          <p14:tracePt t="33046" x="4057650" y="2552700"/>
          <p14:tracePt t="33053" x="4070350" y="2565400"/>
          <p14:tracePt t="33060" x="4070350" y="2578100"/>
          <p14:tracePt t="33067" x="4076700" y="2590800"/>
          <p14:tracePt t="33074" x="4089400" y="2603500"/>
          <p14:tracePt t="33081" x="4089400" y="2609850"/>
          <p14:tracePt t="33088" x="4095750" y="2616200"/>
          <p14:tracePt t="33095" x="4095750" y="2622550"/>
          <p14:tracePt t="33222" x="4095750" y="2616200"/>
          <p14:tracePt t="33225" x="4095750" y="2609850"/>
          <p14:tracePt t="33228" x="4095750" y="2603500"/>
          <p14:tracePt t="33234" x="4095750" y="2597150"/>
          <p14:tracePt t="33241" x="4108450" y="2578100"/>
          <p14:tracePt t="33247" x="4121150" y="2571750"/>
          <p14:tracePt t="33254" x="4127500" y="2559050"/>
          <p14:tracePt t="33261" x="4140200" y="2546350"/>
          <p14:tracePt t="33268" x="4146550" y="2540000"/>
          <p14:tracePt t="33275" x="4152900" y="2533650"/>
          <p14:tracePt t="33282" x="4165600" y="2527300"/>
          <p14:tracePt t="33283" x="4171950" y="2527300"/>
          <p14:tracePt t="33289" x="4178300" y="2527300"/>
          <p14:tracePt t="33296" x="4184650" y="2520950"/>
          <p14:tracePt t="33303" x="4191000" y="2520950"/>
          <p14:tracePt t="33387" x="4197350" y="2520950"/>
          <p14:tracePt t="33455" x="4203700" y="2520950"/>
          <p14:tracePt t="33876" x="4210050" y="2520950"/>
          <p14:tracePt t="33890" x="4216400" y="2520950"/>
          <p14:tracePt t="33918" x="4210050" y="2520950"/>
          <p14:tracePt t="33920" x="4203700" y="2520950"/>
          <p14:tracePt t="33923" x="4197350" y="2520950"/>
          <p14:tracePt t="33928" x="4184650" y="2520950"/>
          <p14:tracePt t="33935" x="4146550" y="2520950"/>
          <p14:tracePt t="33942" x="4095750" y="2520950"/>
          <p14:tracePt t="33949" x="4038600" y="2520950"/>
          <p14:tracePt t="33956" x="3968750" y="2520950"/>
          <p14:tracePt t="33963" x="3886200" y="2520950"/>
          <p14:tracePt t="33970" x="3816350" y="2520950"/>
          <p14:tracePt t="33977" x="3746500" y="2527300"/>
          <p14:tracePt t="33984" x="3676650" y="2533650"/>
          <p14:tracePt t="33990" x="3613150" y="2540000"/>
          <p14:tracePt t="33997" x="3556000" y="2546350"/>
          <p14:tracePt t="34004" x="3511550" y="2552700"/>
          <p14:tracePt t="34011" x="3460750" y="2552700"/>
          <p14:tracePt t="34018" x="3422650" y="2559050"/>
          <p14:tracePt t="34025" x="3371850" y="2565400"/>
          <p14:tracePt t="34032" x="3333750" y="2565400"/>
          <p14:tracePt t="34039" x="3289300" y="2571750"/>
          <p14:tracePt t="34046" x="3244850" y="2578100"/>
          <p14:tracePt t="34053" x="3194050" y="2590800"/>
          <p14:tracePt t="34060" x="3162300" y="2590800"/>
          <p14:tracePt t="34067" x="3117850" y="2603500"/>
          <p14:tracePt t="34074" x="3073400" y="2609850"/>
          <p14:tracePt t="34081" x="3022600" y="2616200"/>
          <p14:tracePt t="34088" x="2971800" y="2628900"/>
          <p14:tracePt t="34095" x="2908300" y="2628900"/>
          <p14:tracePt t="34102" x="2838450" y="2635250"/>
          <p14:tracePt t="34109" x="2762250" y="2641600"/>
          <p14:tracePt t="34115" x="2673350" y="2641600"/>
          <p14:tracePt t="34122" x="2584450" y="2647950"/>
          <p14:tracePt t="34129" x="2489200" y="2647950"/>
          <p14:tracePt t="34136" x="2393950" y="2647950"/>
          <p14:tracePt t="34143" x="2305050" y="2647950"/>
          <p14:tracePt t="34150" x="2222500" y="2647950"/>
          <p14:tracePt t="34157" x="2146300" y="2647950"/>
          <p14:tracePt t="34164" x="2063750" y="2647950"/>
          <p14:tracePt t="34171" x="1993900" y="2647950"/>
          <p14:tracePt t="34178" x="1930400" y="2641600"/>
          <p14:tracePt t="34185" x="1866900" y="2635250"/>
          <p14:tracePt t="34192" x="1803400" y="2635250"/>
          <p14:tracePt t="34199" x="1752600" y="2635250"/>
          <p14:tracePt t="34206" x="1701800" y="2635250"/>
          <p14:tracePt t="34213" x="1657350" y="2635250"/>
          <p14:tracePt t="34220" x="1619250" y="2635250"/>
          <p14:tracePt t="34227" x="1581150" y="2635250"/>
          <p14:tracePt t="34233" x="1549400" y="2635250"/>
          <p14:tracePt t="34240" x="1517650" y="2635250"/>
          <p14:tracePt t="34247" x="1498600" y="2635250"/>
          <p14:tracePt t="34254" x="1479550" y="2641600"/>
          <p14:tracePt t="34261" x="1466850" y="2647950"/>
          <p14:tracePt t="34268" x="1460500" y="2647950"/>
          <p14:tracePt t="34275" x="1460500" y="2654300"/>
          <p14:tracePt t="34282" x="1454150" y="2654300"/>
          <p14:tracePt t="34433" x="1447800" y="2654300"/>
          <p14:tracePt t="35173" x="1454150" y="2654300"/>
          <p14:tracePt t="35173" x="1460500" y="2654300"/>
          <p14:tracePt t="35178" x="1479550" y="2654300"/>
          <p14:tracePt t="35185" x="1511300" y="2654300"/>
          <p14:tracePt t="35192" x="1536700" y="2654300"/>
          <p14:tracePt t="35199" x="1574800" y="2654300"/>
          <p14:tracePt t="35206" x="1612900" y="2654300"/>
          <p14:tracePt t="35213" x="1651000" y="2654300"/>
          <p14:tracePt t="35220" x="1689100" y="2654300"/>
          <p14:tracePt t="35227" x="1727200" y="2654300"/>
          <p14:tracePt t="35234" x="1765300" y="2647950"/>
          <p14:tracePt t="35240" x="1809750" y="2647950"/>
          <p14:tracePt t="35247" x="1847850" y="2647950"/>
          <p14:tracePt t="35254" x="1885950" y="2641600"/>
          <p14:tracePt t="35261" x="1930400" y="2641600"/>
          <p14:tracePt t="35268" x="1962150" y="2641600"/>
          <p14:tracePt t="35275" x="1993900" y="2635250"/>
          <p14:tracePt t="35282" x="2012950" y="2635250"/>
          <p14:tracePt t="35289" x="2032000" y="2635250"/>
          <p14:tracePt t="35297" x="2044700" y="2635250"/>
          <p14:tracePt t="35303" x="2051050" y="2635250"/>
          <p14:tracePt t="35327" x="2051050" y="2628900"/>
          <p14:tracePt t="35512" x="2057400" y="2628900"/>
          <p14:tracePt t="35515" x="2063750" y="2628900"/>
          <p14:tracePt t="35518" x="2076450" y="2622550"/>
          <p14:tracePt t="35525" x="2114550" y="2616200"/>
          <p14:tracePt t="35532" x="2171700" y="2609850"/>
          <p14:tracePt t="35539" x="2247900" y="2603500"/>
          <p14:tracePt t="35546" x="2349500" y="2590800"/>
          <p14:tracePt t="35553" x="2470150" y="2584450"/>
          <p14:tracePt t="35560" x="2590800" y="2578100"/>
          <p14:tracePt t="35567" x="2724150" y="2565400"/>
          <p14:tracePt t="35574" x="2889250" y="2552700"/>
          <p14:tracePt t="35581" x="3079750" y="2540000"/>
          <p14:tracePt t="35588" x="3263900" y="2520950"/>
          <p14:tracePt t="35595" x="3460750" y="2501900"/>
          <p14:tracePt t="35602" x="3676650" y="2482850"/>
          <p14:tracePt t="35609" x="3867150" y="2463800"/>
          <p14:tracePt t="35615" x="4051300" y="2444750"/>
          <p14:tracePt t="35622" x="4235450" y="2413000"/>
          <p14:tracePt t="35629" x="4419600" y="2400300"/>
          <p14:tracePt t="35636" x="4597400" y="2374900"/>
          <p14:tracePt t="35643" x="4756150" y="2368550"/>
          <p14:tracePt t="35650" x="4902200" y="2355850"/>
          <p14:tracePt t="35657" x="5022850" y="2343150"/>
          <p14:tracePt t="35664" x="5130800" y="2330450"/>
          <p14:tracePt t="35671" x="5219700" y="2317750"/>
          <p14:tracePt t="35678" x="5283200" y="2311400"/>
          <p14:tracePt t="35685" x="5327650" y="2305050"/>
          <p14:tracePt t="35692" x="5372100" y="2298700"/>
          <p14:tracePt t="35699" x="5397500" y="2292350"/>
          <p14:tracePt t="35706" x="5422900" y="2286000"/>
          <p14:tracePt t="35713" x="5435600" y="2286000"/>
          <p14:tracePt t="35720" x="5448300" y="2286000"/>
          <p14:tracePt t="35734" x="5454650" y="2286000"/>
          <p14:tracePt t="35759" x="5461000" y="2286000"/>
          <p14:tracePt t="35764" x="5467350" y="2286000"/>
          <p14:tracePt t="35766" x="5473700" y="2286000"/>
          <p14:tracePt t="35768" x="5480050" y="2286000"/>
          <p14:tracePt t="35775" x="5499100" y="2279650"/>
          <p14:tracePt t="35782" x="5518150" y="2279650"/>
          <p14:tracePt t="35789" x="5543550" y="2273300"/>
          <p14:tracePt t="35796" x="5568950" y="2273300"/>
          <p14:tracePt t="35803" x="5581650" y="2266950"/>
          <p14:tracePt t="35810" x="5600700" y="2260600"/>
          <p14:tracePt t="35817" x="5613400" y="2260600"/>
          <p14:tracePt t="35824" x="5626100" y="2254250"/>
          <p14:tracePt t="35831" x="5632450" y="2254250"/>
          <p14:tracePt t="35838" x="5645150" y="2247900"/>
          <p14:tracePt t="35845" x="5657850" y="2247900"/>
          <p14:tracePt t="35852" x="5676900" y="2241550"/>
          <p14:tracePt t="35859" x="5708650" y="2235200"/>
          <p14:tracePt t="35865" x="5740400" y="2228850"/>
          <p14:tracePt t="35872" x="5772150" y="2216150"/>
          <p14:tracePt t="35879" x="5803900" y="2209800"/>
          <p14:tracePt t="35886" x="5842000" y="2197100"/>
          <p14:tracePt t="35893" x="5880100" y="2190750"/>
          <p14:tracePt t="35900" x="5905500" y="2184400"/>
          <p14:tracePt t="35907" x="5930900" y="2171700"/>
          <p14:tracePt t="35914" x="5949950" y="2171700"/>
          <p14:tracePt t="35921" x="5969000" y="2165350"/>
          <p14:tracePt t="35928" x="5981700" y="2165350"/>
          <p14:tracePt t="35935" x="5994400" y="2159000"/>
          <p14:tracePt t="35942" x="6013450" y="2159000"/>
          <p14:tracePt t="35949" x="6026150" y="2159000"/>
          <p14:tracePt t="35956" x="6045200" y="2159000"/>
          <p14:tracePt t="35963" x="6064250" y="2159000"/>
          <p14:tracePt t="35970" x="6076950" y="2159000"/>
          <p14:tracePt t="35977" x="6089650" y="2159000"/>
          <p14:tracePt t="35984" x="6089650" y="2165350"/>
          <p14:tracePt t="35990" x="6096000" y="2165350"/>
          <p14:tracePt t="36009" x="6096000" y="2171700"/>
          <p14:tracePt t="36031" x="6096000" y="2178050"/>
          <p14:tracePt t="36038" x="6102350" y="2178050"/>
          <p14:tracePt t="36038" x="6102350" y="2184400"/>
          <p14:tracePt t="36223" x="6102350" y="2190750"/>
          <p14:tracePt t="36230" x="6102350" y="2197100"/>
          <p14:tracePt t="36236" x="6102350" y="2203450"/>
          <p14:tracePt t="36239" x="6102350" y="2209800"/>
          <p14:tracePt t="36243" x="6102350" y="2216150"/>
          <p14:tracePt t="36247" x="6102350" y="2222500"/>
          <p14:tracePt t="36254" x="6096000" y="2235200"/>
          <p14:tracePt t="36261" x="6083300" y="2254250"/>
          <p14:tracePt t="36268" x="6070600" y="2273300"/>
          <p14:tracePt t="36275" x="6051550" y="2298700"/>
          <p14:tracePt t="36282" x="6038850" y="2324100"/>
          <p14:tracePt t="36289" x="6026150" y="2343150"/>
          <p14:tracePt t="36296" x="6007100" y="2368550"/>
          <p14:tracePt t="36303" x="5994400" y="2381250"/>
          <p14:tracePt t="36310" x="5981700" y="2400300"/>
          <p14:tracePt t="36317" x="5975350" y="2406650"/>
          <p14:tracePt t="36324" x="5969000" y="2419350"/>
          <p14:tracePt t="36331" x="5969000" y="2425700"/>
          <p14:tracePt t="36376" x="5962650" y="2425700"/>
          <p14:tracePt t="36385" x="5956300" y="2425700"/>
          <p14:tracePt t="36388" x="5956300" y="2419350"/>
          <p14:tracePt t="36390" x="5956300" y="2413000"/>
          <p14:tracePt t="36397" x="5956300" y="2406650"/>
          <p14:tracePt t="36404" x="5949950" y="2400300"/>
          <p14:tracePt t="36407" x="5949950" y="2393950"/>
          <p14:tracePt t="36414" x="5949950" y="2381250"/>
          <p14:tracePt t="36421" x="5949950" y="2374900"/>
          <p14:tracePt t="36428" x="5949950" y="2362200"/>
          <p14:tracePt t="36435" x="5949950" y="2349500"/>
          <p14:tracePt t="36442" x="5949950" y="2343150"/>
          <p14:tracePt t="36449" x="5949950" y="2336800"/>
          <p14:tracePt t="36456" x="5949950" y="2330450"/>
          <p14:tracePt t="36463" x="5949950" y="2324100"/>
          <p14:tracePt t="36470" x="5949950" y="2317750"/>
          <p14:tracePt t="36477" x="5949950" y="2305050"/>
          <p14:tracePt t="36484" x="5949950" y="2298700"/>
          <p14:tracePt t="36497" x="5949950" y="2292350"/>
          <p14:tracePt t="36504" x="5949950" y="2286000"/>
          <p14:tracePt t="36511" x="5949950" y="2279650"/>
          <p14:tracePt t="36519" x="5949950" y="2273300"/>
          <p14:tracePt t="36530" x="5949950" y="2266950"/>
          <p14:tracePt t="36540" x="5949950" y="2260600"/>
          <p14:tracePt t="36544" x="5949950" y="2254250"/>
          <p14:tracePt t="36550" x="5956300" y="2254250"/>
          <p14:tracePt t="36553" x="5956300" y="2247900"/>
          <p14:tracePt t="36560" x="5956300" y="2241550"/>
          <p14:tracePt t="36567" x="5962650" y="2235200"/>
          <p14:tracePt t="36574" x="5962650" y="2228850"/>
          <p14:tracePt t="36581" x="5962650" y="2216150"/>
          <p14:tracePt t="36588" x="5962650" y="2209800"/>
          <p14:tracePt t="36595" x="5969000" y="2203450"/>
          <p14:tracePt t="36610" x="5969000" y="2197100"/>
          <p14:tracePt t="36629" x="5969000" y="2190750"/>
          <p14:tracePt t="36642" x="5969000" y="2184400"/>
          <p14:tracePt t="36643" x="5975350" y="2184400"/>
          <p14:tracePt t="36649" x="5975350" y="2178050"/>
          <p14:tracePt t="36659" x="5975350" y="2171700"/>
          <p14:tracePt t="36672" x="5975350" y="2165350"/>
          <p14:tracePt t="36689" x="5981700" y="2165350"/>
          <p14:tracePt t="36699" x="5981700" y="2159000"/>
          <p14:tracePt t="36700" x="5988050" y="2159000"/>
          <p14:tracePt t="36706" x="5988050" y="2152650"/>
          <p14:tracePt t="36719" x="5988050" y="2146300"/>
          <p14:tracePt t="36722" x="5994400" y="2146300"/>
          <p14:tracePt t="36728" x="5994400" y="2139950"/>
          <p14:tracePt t="36734" x="6000750" y="2139950"/>
          <p14:tracePt t="36741" x="6000750" y="2133600"/>
          <p14:tracePt t="36747" x="6000750" y="2127250"/>
          <p14:tracePt t="36754" x="6007100" y="2120900"/>
          <p14:tracePt t="36761" x="6013450" y="2120900"/>
          <p14:tracePt t="36833" x="6013450" y="2114550"/>
          <p14:tracePt t="36913" x="6013450" y="2108200"/>
          <p14:tracePt t="37166" x="6019800" y="2108200"/>
          <p14:tracePt t="37195" x="6026150" y="2108200"/>
          <p14:tracePt t="37234" x="6032500" y="2108200"/>
          <p14:tracePt t="37269" x="6038850" y="2108200"/>
          <p14:tracePt t="37283" x="6038850" y="2114550"/>
          <p14:tracePt t="37293" x="6045200" y="2114550"/>
          <p14:tracePt t="37304" x="6045200" y="2120900"/>
          <p14:tracePt t="37309" x="6045200" y="2127250"/>
          <p14:tracePt t="37314" x="6045200" y="2133600"/>
          <p14:tracePt t="37318" x="6045200" y="2139950"/>
          <p14:tracePt t="37324" x="6045200" y="2146300"/>
          <p14:tracePt t="37331" x="6045200" y="2159000"/>
          <p14:tracePt t="37338" x="6045200" y="2184400"/>
          <p14:tracePt t="37345" x="6045200" y="2203450"/>
          <p14:tracePt t="37352" x="6045200" y="2222500"/>
          <p14:tracePt t="37359" x="6045200" y="2247900"/>
          <p14:tracePt t="37365" x="6045200" y="2286000"/>
          <p14:tracePt t="37372" x="6045200" y="2324100"/>
          <p14:tracePt t="37379" x="6045200" y="2362200"/>
          <p14:tracePt t="37386" x="6045200" y="2413000"/>
          <p14:tracePt t="37393" x="6045200" y="2476500"/>
          <p14:tracePt t="37400" x="6045200" y="2540000"/>
          <p14:tracePt t="37407" x="6045200" y="2609850"/>
          <p14:tracePt t="37414" x="6051550" y="2673350"/>
          <p14:tracePt t="37421" x="6051550" y="2736850"/>
          <p14:tracePt t="37428" x="6057900" y="2787650"/>
          <p14:tracePt t="37435" x="6064250" y="2844800"/>
          <p14:tracePt t="37442" x="6064250" y="2889250"/>
          <p14:tracePt t="37449" x="6064250" y="2940050"/>
          <p14:tracePt t="37456" x="6064250" y="2978150"/>
          <p14:tracePt t="37463" x="6064250" y="3022600"/>
          <p14:tracePt t="37470" x="6070600" y="3060700"/>
          <p14:tracePt t="37477" x="6070600" y="3098800"/>
          <p14:tracePt t="37484" x="6076950" y="3130550"/>
          <p14:tracePt t="37491" x="6076950" y="3155950"/>
          <p14:tracePt t="37497" x="6083300" y="3175000"/>
          <p14:tracePt t="37504" x="6083300" y="3187700"/>
          <p14:tracePt t="37511" x="6083300" y="3194050"/>
          <p14:tracePt t="37518" x="6083300" y="3200400"/>
          <p14:tracePt t="37611" x="6083300" y="3194050"/>
          <p14:tracePt t="37611" x="6076950" y="3194050"/>
          <p14:tracePt t="37616" x="6076950" y="3187700"/>
          <p14:tracePt t="37622" x="6076950" y="3168650"/>
          <p14:tracePt t="37629" x="6083300" y="3136900"/>
          <p14:tracePt t="37636" x="6089650" y="3105150"/>
          <p14:tracePt t="37643" x="6102350" y="3079750"/>
          <p14:tracePt t="37650" x="6115050" y="3041650"/>
          <p14:tracePt t="37657" x="6127750" y="3016250"/>
          <p14:tracePt t="37664" x="6140450" y="2984500"/>
          <p14:tracePt t="37671" x="6159500" y="2946400"/>
          <p14:tracePt t="37678" x="6172200" y="2908300"/>
          <p14:tracePt t="37685" x="6191250" y="2876550"/>
          <p14:tracePt t="37692" x="6210300" y="2838450"/>
          <p14:tracePt t="37699" x="6223000" y="2813050"/>
          <p14:tracePt t="37706" x="6235700" y="2787650"/>
          <p14:tracePt t="37713" x="6242050" y="2774950"/>
          <p14:tracePt t="37720" x="6248400" y="2762250"/>
          <p14:tracePt t="37727" x="6248400" y="2749550"/>
          <p14:tracePt t="37734" x="6254750" y="2749550"/>
          <p14:tracePt t="37783" x="6261100" y="2749550"/>
          <p14:tracePt t="37793" x="6267450" y="2749550"/>
          <p14:tracePt t="37798" x="6267450" y="2755900"/>
          <p14:tracePt t="37799" x="6273800" y="2755900"/>
          <p14:tracePt t="37803" x="6280150" y="2768600"/>
          <p14:tracePt t="37810" x="6292850" y="2787650"/>
          <p14:tracePt t="37817" x="6311900" y="2819400"/>
          <p14:tracePt t="37824" x="6324600" y="2851150"/>
          <p14:tracePt t="37831" x="6337300" y="2889250"/>
          <p14:tracePt t="37838" x="6350000" y="2921000"/>
          <p14:tracePt t="37845" x="6356350" y="2959100"/>
          <p14:tracePt t="37852" x="6362700" y="2984500"/>
          <p14:tracePt t="37859" x="6381750" y="3009900"/>
          <p14:tracePt t="37865" x="6388100" y="3035300"/>
          <p14:tracePt t="37872" x="6394450" y="3048000"/>
          <p14:tracePt t="37879" x="6400800" y="3054350"/>
          <p14:tracePt t="37930" x="6400800" y="3048000"/>
          <p14:tracePt t="37931" x="6407150" y="3041650"/>
          <p14:tracePt t="37935" x="6407150" y="3035300"/>
          <p14:tracePt t="37942" x="6432550" y="2997200"/>
          <p14:tracePt t="37949" x="6451600" y="2965450"/>
          <p14:tracePt t="37956" x="6470650" y="2927350"/>
          <p14:tracePt t="37963" x="6496050" y="2882900"/>
          <p14:tracePt t="37970" x="6521450" y="2838450"/>
          <p14:tracePt t="37977" x="6540500" y="2787650"/>
          <p14:tracePt t="37983" x="6559550" y="2743200"/>
          <p14:tracePt t="37990" x="6572250" y="2705100"/>
          <p14:tracePt t="37997" x="6584950" y="2667000"/>
          <p14:tracePt t="38004" x="6597650" y="2635250"/>
          <p14:tracePt t="38011" x="6604000" y="2609850"/>
          <p14:tracePt t="38018" x="6610350" y="2597150"/>
          <p14:tracePt t="38025" x="6610350" y="2584450"/>
          <p14:tracePt t="38032" x="6610350" y="2578100"/>
          <p14:tracePt t="38068" x="6616700" y="2578100"/>
          <p14:tracePt t="38074" x="6616700" y="2584450"/>
          <p14:tracePt t="38077" x="6616700" y="2590800"/>
          <p14:tracePt t="38081" x="6623050" y="2597150"/>
          <p14:tracePt t="38088" x="6629400" y="2616200"/>
          <p14:tracePt t="38095" x="6635750" y="2647950"/>
          <p14:tracePt t="38102" x="6642100" y="2686050"/>
          <p14:tracePt t="38109" x="6648450" y="2724150"/>
          <p14:tracePt t="38115" x="6654800" y="2762250"/>
          <p14:tracePt t="38122" x="6654800" y="2800350"/>
          <p14:tracePt t="38129" x="6654800" y="2825750"/>
          <p14:tracePt t="38136" x="6654800" y="2851150"/>
          <p14:tracePt t="38143" x="6654800" y="2870200"/>
          <p14:tracePt t="38150" x="6654800" y="2882900"/>
          <p14:tracePt t="38157" x="6654800" y="2889250"/>
          <p14:tracePt t="38215" x="6654800" y="2882900"/>
          <p14:tracePt t="38219" x="6654800" y="2876550"/>
          <p14:tracePt t="38220" x="6654800" y="2870200"/>
          <p14:tracePt t="38227" x="6654800" y="2838450"/>
          <p14:tracePt t="38234" x="6661150" y="2800350"/>
          <p14:tracePt t="38240" x="6667500" y="2762250"/>
          <p14:tracePt t="38247" x="6673850" y="2717800"/>
          <p14:tracePt t="38254" x="6686550" y="2667000"/>
          <p14:tracePt t="38261" x="6699250" y="2622550"/>
          <p14:tracePt t="38268" x="6711950" y="2571750"/>
          <p14:tracePt t="38275" x="6718300" y="2533650"/>
          <p14:tracePt t="38282" x="6731000" y="2495550"/>
          <p14:tracePt t="38289" x="6737350" y="2470150"/>
          <p14:tracePt t="38296" x="6750050" y="2444750"/>
          <p14:tracePt t="38303" x="6756400" y="2425700"/>
          <p14:tracePt t="38310" x="6762750" y="2413000"/>
          <p14:tracePt t="38318" x="6762750" y="2406650"/>
          <p14:tracePt t="38324" x="6762750" y="2400300"/>
          <p14:tracePt t="38361" x="6769100" y="2400300"/>
          <p14:tracePt t="38365" x="6775450" y="2400300"/>
          <p14:tracePt t="38369" x="6775450" y="2406650"/>
          <p14:tracePt t="38372" x="6781800" y="2413000"/>
          <p14:tracePt t="38379" x="6788150" y="2438400"/>
          <p14:tracePt t="38386" x="6800850" y="2463800"/>
          <p14:tracePt t="38393" x="6813550" y="2508250"/>
          <p14:tracePt t="38400" x="6826250" y="2552700"/>
          <p14:tracePt t="38407" x="6838950" y="2609850"/>
          <p14:tracePt t="38414" x="6845300" y="2667000"/>
          <p14:tracePt t="38421" x="6851650" y="2724150"/>
          <p14:tracePt t="38428" x="6851650" y="2787650"/>
          <p14:tracePt t="38435" x="6858000" y="2851150"/>
          <p14:tracePt t="38442" x="6864350" y="2914650"/>
          <p14:tracePt t="38449" x="6870700" y="2984500"/>
          <p14:tracePt t="38456" x="6877050" y="3048000"/>
          <p14:tracePt t="38463" x="6883400" y="3092450"/>
          <p14:tracePt t="38470" x="6889750" y="3130550"/>
          <p14:tracePt t="38477" x="6889750" y="3162300"/>
          <p14:tracePt t="38484" x="6889750" y="3175000"/>
          <p14:tracePt t="38491" x="6889750" y="3194050"/>
          <p14:tracePt t="38497" x="6889750" y="3200400"/>
          <p14:tracePt t="38504" x="6889750" y="3206750"/>
          <p14:tracePt t="38571" x="6889750" y="3200400"/>
          <p14:tracePt t="38574" x="6889750" y="3194050"/>
          <p14:tracePt t="38576" x="6889750" y="3187700"/>
          <p14:tracePt t="38581" x="6889750" y="3168650"/>
          <p14:tracePt t="38588" x="6889750" y="3130550"/>
          <p14:tracePt t="38595" x="6902450" y="3086100"/>
          <p14:tracePt t="38602" x="6921500" y="3028950"/>
          <p14:tracePt t="38609" x="6934200" y="2984500"/>
          <p14:tracePt t="38615" x="6946900" y="2940050"/>
          <p14:tracePt t="38622" x="6959600" y="2895600"/>
          <p14:tracePt t="38629" x="6978650" y="2851150"/>
          <p14:tracePt t="38636" x="6991350" y="2825750"/>
          <p14:tracePt t="38643" x="6997700" y="2800350"/>
          <p14:tracePt t="38650" x="7004050" y="2781300"/>
          <p14:tracePt t="38657" x="7004050" y="2774950"/>
          <p14:tracePt t="38696" x="7010400" y="2774950"/>
          <p14:tracePt t="38701" x="7010400" y="2781300"/>
          <p14:tracePt t="38701" x="7016750" y="2781300"/>
          <p14:tracePt t="38706" x="7016750" y="2787650"/>
          <p14:tracePt t="38713" x="7023100" y="2813050"/>
          <p14:tracePt t="38720" x="7029450" y="2838450"/>
          <p14:tracePt t="38727" x="7042150" y="2863850"/>
          <p14:tracePt t="38734" x="7048500" y="2895600"/>
          <p14:tracePt t="38741" x="7048500" y="2927350"/>
          <p14:tracePt t="38747" x="7054850" y="2952750"/>
          <p14:tracePt t="38754" x="7054850" y="2978150"/>
          <p14:tracePt t="38761" x="7061200" y="2997200"/>
          <p14:tracePt t="38768" x="7067550" y="3009900"/>
          <p14:tracePt t="38775" x="7067550" y="3016250"/>
          <p14:tracePt t="38820" x="7067550" y="3009900"/>
          <p14:tracePt t="38823" x="7067550" y="3003550"/>
          <p14:tracePt t="38825" x="7067550" y="2997200"/>
          <p14:tracePt t="38831" x="7080250" y="2978150"/>
          <p14:tracePt t="38838" x="7092950" y="2946400"/>
          <p14:tracePt t="38845" x="7105650" y="2908300"/>
          <p14:tracePt t="38852" x="7124700" y="2876550"/>
          <p14:tracePt t="38859" x="7143750" y="2838450"/>
          <p14:tracePt t="38866" x="7162800" y="2800350"/>
          <p14:tracePt t="38872" x="7188200" y="2755900"/>
          <p14:tracePt t="38879" x="7207250" y="2724150"/>
          <p14:tracePt t="38886" x="7219950" y="2692400"/>
          <p14:tracePt t="38893" x="7232650" y="2673350"/>
          <p14:tracePt t="38900" x="7239000" y="2660650"/>
          <p14:tracePt t="38942" x="7245350" y="2660650"/>
          <p14:tracePt t="38948" x="7245350" y="2667000"/>
          <p14:tracePt t="38951" x="7251700" y="2673350"/>
          <p14:tracePt t="38956" x="7251700" y="2686050"/>
          <p14:tracePt t="38963" x="7264400" y="2711450"/>
          <p14:tracePt t="38970" x="7277100" y="2743200"/>
          <p14:tracePt t="38977" x="7289800" y="2774950"/>
          <p14:tracePt t="38984" x="7296150" y="2806700"/>
          <p14:tracePt t="38991" x="7308850" y="2838450"/>
          <p14:tracePt t="38997" x="7315200" y="2863850"/>
          <p14:tracePt t="39004" x="7315200" y="2870200"/>
          <p14:tracePt t="39011" x="7321550" y="2876550"/>
          <p14:tracePt t="39083" x="7321550" y="2870200"/>
          <p14:tracePt t="39086" x="7321550" y="2863850"/>
          <p14:tracePt t="39088" x="7321550" y="2857500"/>
          <p14:tracePt t="39095" x="7321550" y="2844800"/>
          <p14:tracePt t="39102" x="7334250" y="2819400"/>
          <p14:tracePt t="39109" x="7346950" y="2794000"/>
          <p14:tracePt t="39115" x="7359650" y="2774950"/>
          <p14:tracePt t="39122" x="7372350" y="2749550"/>
          <p14:tracePt t="39129" x="7385050" y="2730500"/>
          <p14:tracePt t="39136" x="7391400" y="2717800"/>
          <p14:tracePt t="39143" x="7397750" y="2717800"/>
          <p14:tracePt t="39194" x="7404100" y="2717800"/>
          <p14:tracePt t="39197" x="7404100" y="2724150"/>
          <p14:tracePt t="39199" x="7410450" y="2724150"/>
          <p14:tracePt t="39206" x="7416800" y="2743200"/>
          <p14:tracePt t="39213" x="7423150" y="2768600"/>
          <p14:tracePt t="39220" x="7435850" y="2800350"/>
          <p14:tracePt t="39227" x="7442200" y="2832100"/>
          <p14:tracePt t="39234" x="7454900" y="2863850"/>
          <p14:tracePt t="39241" x="7461250" y="2882900"/>
          <p14:tracePt t="39247" x="7467600" y="2901950"/>
          <p14:tracePt t="39254" x="7467600" y="2908300"/>
          <p14:tracePt t="39261" x="7473950" y="2914650"/>
          <p14:tracePt t="39308" x="7473950" y="2908300"/>
          <p14:tracePt t="39311" x="7473950" y="2901950"/>
          <p14:tracePt t="39312" x="7473950" y="2895600"/>
          <p14:tracePt t="39317" x="7473950" y="2889250"/>
          <p14:tracePt t="39324" x="7486650" y="2863850"/>
          <p14:tracePt t="39331" x="7499350" y="2838450"/>
          <p14:tracePt t="39338" x="7505700" y="2819400"/>
          <p14:tracePt t="39345" x="7518400" y="2794000"/>
          <p14:tracePt t="39352" x="7531100" y="2768600"/>
          <p14:tracePt t="39359" x="7543800" y="2743200"/>
          <p14:tracePt t="39365" x="7556500" y="2717800"/>
          <p14:tracePt t="39372" x="7562850" y="2698750"/>
          <p14:tracePt t="39379" x="7569200" y="2686050"/>
          <p14:tracePt t="39387" x="7569200" y="2679700"/>
          <p14:tracePt t="39417" x="7575550" y="2679700"/>
          <p14:tracePt t="39429" x="7575550" y="2686050"/>
          <p14:tracePt t="39430" x="7581900" y="2686050"/>
          <p14:tracePt t="39435" x="7588250" y="2698750"/>
          <p14:tracePt t="39442" x="7594600" y="2724150"/>
          <p14:tracePt t="39449" x="7607300" y="2749550"/>
          <p14:tracePt t="39456" x="7613650" y="2774950"/>
          <p14:tracePt t="39463" x="7626350" y="2806700"/>
          <p14:tracePt t="39470" x="7639050" y="2838450"/>
          <p14:tracePt t="39477" x="7645400" y="2876550"/>
          <p14:tracePt t="39484" x="7651750" y="2901950"/>
          <p14:tracePt t="39490" x="7658100" y="2927350"/>
          <p14:tracePt t="39497" x="7658100" y="2946400"/>
          <p14:tracePt t="39504" x="7664450" y="2952750"/>
          <p14:tracePt t="39566" x="7664450" y="2946400"/>
          <p14:tracePt t="39567" x="7664450" y="2940050"/>
          <p14:tracePt t="39574" x="7664450" y="2921000"/>
          <p14:tracePt t="39581" x="7677150" y="2901950"/>
          <p14:tracePt t="39588" x="7689850" y="2876550"/>
          <p14:tracePt t="39595" x="7702550" y="2851150"/>
          <p14:tracePt t="39602" x="7715250" y="2825750"/>
          <p14:tracePt t="39609" x="7727950" y="2800350"/>
          <p14:tracePt t="39615" x="7740650" y="2781300"/>
          <p14:tracePt t="39622" x="7753350" y="2768600"/>
          <p14:tracePt t="39629" x="7753350" y="2762250"/>
          <p14:tracePt t="39636" x="7753350" y="2755900"/>
          <p14:tracePt t="39663" x="7759700" y="2755900"/>
          <p14:tracePt t="39672" x="7759700" y="2762250"/>
          <p14:tracePt t="39675" x="7766050" y="2768600"/>
          <p14:tracePt t="39678" x="7766050" y="2774950"/>
          <p14:tracePt t="39685" x="7778750" y="2800350"/>
          <p14:tracePt t="39692" x="7785100" y="2825750"/>
          <p14:tracePt t="39699" x="7797800" y="2844800"/>
          <p14:tracePt t="39706" x="7810500" y="2876550"/>
          <p14:tracePt t="39713" x="7823200" y="2901950"/>
          <p14:tracePt t="39720" x="7835900" y="2933700"/>
          <p14:tracePt t="39727" x="7848600" y="2946400"/>
          <p14:tracePt t="39734" x="7854950" y="2965450"/>
          <p14:tracePt t="39748" x="7854950" y="2971800"/>
          <p14:tracePt t="39790" x="7854950" y="2965450"/>
          <p14:tracePt t="39793" x="7854950" y="2959100"/>
          <p14:tracePt t="39796" x="7861300" y="2946400"/>
          <p14:tracePt t="39803" x="7874000" y="2921000"/>
          <p14:tracePt t="39810" x="7880350" y="2901950"/>
          <p14:tracePt t="39817" x="7893050" y="2876550"/>
          <p14:tracePt t="39824" x="7905750" y="2851150"/>
          <p14:tracePt t="39831" x="7924800" y="2819400"/>
          <p14:tracePt t="39838" x="7943850" y="2787650"/>
          <p14:tracePt t="39845" x="7956550" y="2762250"/>
          <p14:tracePt t="39852" x="7969250" y="2743200"/>
          <p14:tracePt t="39859" x="7975600" y="2736850"/>
          <p14:tracePt t="39897" x="7981950" y="2736850"/>
          <p14:tracePt t="39900" x="7981950" y="2743200"/>
          <p14:tracePt t="39903" x="7988300" y="2749550"/>
          <p14:tracePt t="39907" x="7994650" y="2762250"/>
          <p14:tracePt t="39914" x="8007350" y="2787650"/>
          <p14:tracePt t="39921" x="8013700" y="2819400"/>
          <p14:tracePt t="39928" x="8026400" y="2838450"/>
          <p14:tracePt t="39935" x="8039100" y="2863850"/>
          <p14:tracePt t="39942" x="8045450" y="2889250"/>
          <p14:tracePt t="39949" x="8058150" y="2901950"/>
          <p14:tracePt t="39956" x="8058150" y="2914650"/>
          <p14:tracePt t="39963" x="8064500" y="2914650"/>
          <p14:tracePt t="39971" x="8064500" y="2921000"/>
          <p14:tracePt t="40010" x="8064500" y="2914650"/>
          <p14:tracePt t="40017" x="8064500" y="2901950"/>
          <p14:tracePt t="40018" x="8064500" y="2895600"/>
          <p14:tracePt t="40025" x="8064500" y="2876550"/>
          <p14:tracePt t="40032" x="8070850" y="2863850"/>
          <p14:tracePt t="40039" x="8077200" y="2838450"/>
          <p14:tracePt t="40046" x="8083550" y="2819400"/>
          <p14:tracePt t="40053" x="8089900" y="2800350"/>
          <p14:tracePt t="40060" x="8102600" y="2787650"/>
          <p14:tracePt t="40067" x="8108950" y="2781300"/>
          <p14:tracePt t="40074" x="8108950" y="2774950"/>
          <p14:tracePt t="40108" x="8115300" y="2774950"/>
          <p14:tracePt t="40116" x="8121650" y="2781300"/>
          <p14:tracePt t="40119" x="8128000" y="2787650"/>
          <p14:tracePt t="40122" x="8128000" y="2794000"/>
          <p14:tracePt t="40129" x="8140700" y="2813050"/>
          <p14:tracePt t="40136" x="8153400" y="2832100"/>
          <p14:tracePt t="40143" x="8166100" y="2851150"/>
          <p14:tracePt t="40150" x="8178800" y="2863850"/>
          <p14:tracePt t="40157" x="8191500" y="2876550"/>
          <p14:tracePt t="40164" x="8197850" y="2889250"/>
          <p14:tracePt t="40171" x="8204200" y="2889250"/>
          <p14:tracePt t="40220" x="8210550" y="2889250"/>
          <p14:tracePt t="40222" x="8210550" y="2882900"/>
          <p14:tracePt t="40227" x="8216900" y="2870200"/>
          <p14:tracePt t="40234" x="8229600" y="2838450"/>
          <p14:tracePt t="40240" x="8248650" y="2813050"/>
          <p14:tracePt t="40247" x="8261350" y="2787650"/>
          <p14:tracePt t="40254" x="8280400" y="2755900"/>
          <p14:tracePt t="40261" x="8299450" y="2730500"/>
          <p14:tracePt t="40268" x="8318500" y="2705100"/>
          <p14:tracePt t="40275" x="8337550" y="2692400"/>
          <p14:tracePt t="40282" x="8350250" y="2679700"/>
          <p14:tracePt t="40289" x="8350250" y="2673350"/>
          <p14:tracePt t="40317" x="8350250" y="2679700"/>
          <p14:tracePt t="40318" x="8356600" y="2679700"/>
          <p14:tracePt t="40324" x="8362950" y="2692400"/>
          <p14:tracePt t="40331" x="8375650" y="2717800"/>
          <p14:tracePt t="40338" x="8382000" y="2736850"/>
          <p14:tracePt t="40345" x="8394700" y="2762250"/>
          <p14:tracePt t="40352" x="8407400" y="2787650"/>
          <p14:tracePt t="40359" x="8420100" y="2819400"/>
          <p14:tracePt t="40365" x="8432800" y="2851150"/>
          <p14:tracePt t="40372" x="8451850" y="2882900"/>
          <p14:tracePt t="40379" x="8464550" y="2908300"/>
          <p14:tracePt t="40386" x="8477250" y="2933700"/>
          <p14:tracePt t="40393" x="8483600" y="2940050"/>
          <p14:tracePt t="40400" x="8483600" y="2946400"/>
          <p14:tracePt t="40455" x="8483600" y="2940050"/>
          <p14:tracePt t="40456" x="8483600" y="2933700"/>
          <p14:tracePt t="40457" x="8489950" y="2933700"/>
          <p14:tracePt t="40463" x="8496300" y="2914650"/>
          <p14:tracePt t="40470" x="8502650" y="2889250"/>
          <p14:tracePt t="40477" x="8521700" y="2863850"/>
          <p14:tracePt t="40484" x="8534400" y="2838450"/>
          <p14:tracePt t="40490" x="8547100" y="2806700"/>
          <p14:tracePt t="40497" x="8566150" y="2787650"/>
          <p14:tracePt t="40504" x="8585200" y="2762250"/>
          <p14:tracePt t="40511" x="8591550" y="2749550"/>
          <p14:tracePt t="40518" x="8604250" y="2743200"/>
          <p14:tracePt t="40532" x="8610600" y="2743200"/>
          <p14:tracePt t="40570" x="8616950" y="2743200"/>
          <p14:tracePt t="40572" x="8616950" y="2749550"/>
          <p14:tracePt t="40574" x="8623300" y="2749550"/>
          <p14:tracePt t="40581" x="8642350" y="2781300"/>
          <p14:tracePt t="40588" x="8667750" y="2813050"/>
          <p14:tracePt t="40595" x="8699500" y="2851150"/>
          <p14:tracePt t="40602" x="8731250" y="2889250"/>
          <p14:tracePt t="40609" x="8763000" y="2927350"/>
          <p14:tracePt t="40615" x="8788400" y="2959100"/>
          <p14:tracePt t="40622" x="8807450" y="2978150"/>
          <p14:tracePt t="40629" x="8820150" y="2984500"/>
          <p14:tracePt t="40656" x="8826500" y="2984500"/>
          <p14:tracePt t="40658" x="8826500" y="2978150"/>
          <p14:tracePt t="40659" x="8826500" y="2971800"/>
          <p14:tracePt t="40664" x="8832850" y="2952750"/>
          <p14:tracePt t="40671" x="8845550" y="2914650"/>
          <p14:tracePt t="40678" x="8858250" y="2870200"/>
          <p14:tracePt t="40685" x="8864600" y="2838450"/>
          <p14:tracePt t="40692" x="8870950" y="2794000"/>
          <p14:tracePt t="40699" x="8883650" y="2749550"/>
          <p14:tracePt t="40706" x="8896350" y="2692400"/>
          <p14:tracePt t="40713" x="8902700" y="2647950"/>
          <p14:tracePt t="40720" x="8909050" y="2609850"/>
          <p14:tracePt t="40727" x="8909050" y="2571750"/>
          <p14:tracePt t="40734" x="8909050" y="2540000"/>
          <p14:tracePt t="40741" x="8909050" y="2520950"/>
          <p14:tracePt t="40748" x="8909050" y="2508250"/>
          <p14:tracePt t="40754" x="8909050" y="2501900"/>
          <p14:tracePt t="40788" x="8915400" y="2501900"/>
          <p14:tracePt t="40790" x="8915400" y="2508250"/>
          <p14:tracePt t="40793" x="8915400" y="2514600"/>
          <p14:tracePt t="40796" x="8915400" y="2520950"/>
          <p14:tracePt t="40803" x="8921750" y="2546350"/>
          <p14:tracePt t="40810" x="8934450" y="2571750"/>
          <p14:tracePt t="40817" x="8947150" y="2609850"/>
          <p14:tracePt t="40824" x="8953500" y="2647950"/>
          <p14:tracePt t="40831" x="8966200" y="2686050"/>
          <p14:tracePt t="40838" x="8972550" y="2724150"/>
          <p14:tracePt t="40845" x="8978900" y="2762250"/>
          <p14:tracePt t="40852" x="8985250" y="2800350"/>
          <p14:tracePt t="40859" x="8991600" y="2825750"/>
          <p14:tracePt t="40865" x="8997950" y="2844800"/>
          <p14:tracePt t="40873" x="8997950" y="2851150"/>
          <p14:tracePt t="40937" x="8997950" y="2844800"/>
          <p14:tracePt t="40940" x="8997950" y="2838450"/>
          <p14:tracePt t="40942" x="8997950" y="2832100"/>
          <p14:tracePt t="40949" x="9004300" y="2819400"/>
          <p14:tracePt t="40956" x="9010650" y="2794000"/>
          <p14:tracePt t="40963" x="9029700" y="2774950"/>
          <p14:tracePt t="40970" x="9042400" y="2749550"/>
          <p14:tracePt t="40977" x="9055100" y="2736850"/>
          <p14:tracePt t="40984" x="9067800" y="2724150"/>
          <p14:tracePt t="40991" x="9074150" y="2724150"/>
          <p14:tracePt t="41022" x="9080500" y="2724150"/>
          <p14:tracePt t="41025" x="9080500" y="2730500"/>
          <p14:tracePt t="41026" x="9080500" y="2736850"/>
          <p14:tracePt t="41032" x="9099550" y="2755900"/>
          <p14:tracePt t="41039" x="9118600" y="2787650"/>
          <p14:tracePt t="41046" x="9137650" y="2819400"/>
          <p14:tracePt t="41053" x="9163050" y="2851150"/>
          <p14:tracePt t="41060" x="9182100" y="2876550"/>
          <p14:tracePt t="41067" x="9207500" y="2901950"/>
          <p14:tracePt t="41074" x="9232900" y="2933700"/>
          <p14:tracePt t="41081" x="9258300" y="2959100"/>
          <p14:tracePt t="41088" x="9277350" y="2971800"/>
          <p14:tracePt t="41095" x="9296400" y="2984500"/>
          <p14:tracePt t="41102" x="9315450" y="2990850"/>
          <p14:tracePt t="41109" x="9321800" y="2990850"/>
          <p14:tracePt t="41116" x="9328150" y="2990850"/>
          <p14:tracePt t="41122" x="9334500" y="2990850"/>
          <p14:tracePt t="41129" x="9347200" y="2971800"/>
          <p14:tracePt t="41136" x="9366250" y="2952750"/>
          <p14:tracePt t="41143" x="9385300" y="2927350"/>
          <p14:tracePt t="41150" x="9398000" y="2895600"/>
          <p14:tracePt t="41157" x="9410700" y="2863850"/>
          <p14:tracePt t="41164" x="9429750" y="2832100"/>
          <p14:tracePt t="41171" x="9442450" y="2806700"/>
          <p14:tracePt t="41178" x="9467850" y="2774950"/>
          <p14:tracePt t="41185" x="9486900" y="2755900"/>
          <p14:tracePt t="41192" x="9499600" y="2743200"/>
          <p14:tracePt t="41199" x="9518650" y="2736850"/>
          <p14:tracePt t="41228" x="9525000" y="2736850"/>
          <p14:tracePt t="41231" x="9525000" y="2743200"/>
          <p14:tracePt t="41234" x="9531350" y="2755900"/>
          <p14:tracePt t="41240" x="9537700" y="2774950"/>
          <p14:tracePt t="41247" x="9550400" y="2806700"/>
          <p14:tracePt t="41254" x="9563100" y="2838450"/>
          <p14:tracePt t="41261" x="9575800" y="2870200"/>
          <p14:tracePt t="41268" x="9594850" y="2908300"/>
          <p14:tracePt t="41275" x="9607550" y="2940050"/>
          <p14:tracePt t="41282" x="9620250" y="2971800"/>
          <p14:tracePt t="41289" x="9632950" y="2997200"/>
          <p14:tracePt t="41297" x="9639300" y="3009900"/>
          <p14:tracePt t="41303" x="9639300" y="3022600"/>
          <p14:tracePt t="41351" x="9639300" y="3016250"/>
          <p14:tracePt t="41353" x="9639300" y="3009900"/>
          <p14:tracePt t="41359" x="9639300" y="3003550"/>
          <p14:tracePt t="41365" x="9639300" y="2978150"/>
          <p14:tracePt t="41372" x="9639300" y="2959100"/>
          <p14:tracePt t="41379" x="9645650" y="2940050"/>
          <p14:tracePt t="41386" x="9645650" y="2927350"/>
          <p14:tracePt t="41393" x="9645650" y="2914650"/>
          <p14:tracePt t="41400" x="9652000" y="2901950"/>
          <p14:tracePt t="41459" x="9658350" y="2901950"/>
          <p14:tracePt t="41460" x="9658350" y="2908300"/>
          <p14:tracePt t="41463" x="9664700" y="2908300"/>
          <p14:tracePt t="41470" x="9671050" y="2933700"/>
          <p14:tracePt t="41477" x="9690100" y="2959100"/>
          <p14:tracePt t="41484" x="9696450" y="2984500"/>
          <p14:tracePt t="41490" x="9709150" y="3009900"/>
          <p14:tracePt t="41497" x="9721850" y="3028950"/>
          <p14:tracePt t="41504" x="9728200" y="3041650"/>
          <p14:tracePt t="41540" x="9734550" y="3035300"/>
          <p14:tracePt t="41541" x="9734550" y="3028950"/>
          <p14:tracePt t="41546" x="9747250" y="3003550"/>
          <p14:tracePt t="41553" x="9766300" y="2971800"/>
          <p14:tracePt t="41560" x="9785350" y="2940050"/>
          <p14:tracePt t="41567" x="9804400" y="2901950"/>
          <p14:tracePt t="41574" x="9823450" y="2876550"/>
          <p14:tracePt t="41581" x="9842500" y="2838450"/>
          <p14:tracePt t="41588" x="9861550" y="2806700"/>
          <p14:tracePt t="41595" x="9874250" y="2781300"/>
          <p14:tracePt t="41602" x="9886950" y="2762250"/>
          <p14:tracePt t="41609" x="9893300" y="2755900"/>
          <p14:tracePt t="41636" x="9899650" y="2762250"/>
          <p14:tracePt t="41638" x="9899650" y="2768600"/>
          <p14:tracePt t="41643" x="9906000" y="2781300"/>
          <p14:tracePt t="41650" x="9925050" y="2813050"/>
          <p14:tracePt t="41657" x="9944100" y="2838450"/>
          <p14:tracePt t="41664" x="9956800" y="2863850"/>
          <p14:tracePt t="41671" x="9975850" y="2889250"/>
          <p14:tracePt t="41678" x="9994900" y="2908300"/>
          <p14:tracePt t="41685" x="10001250" y="2914650"/>
          <p14:tracePt t="41692" x="10007600" y="2921000"/>
          <p14:tracePt t="41728" x="10013950" y="2921000"/>
          <p14:tracePt t="41730" x="10020300" y="2921000"/>
          <p14:tracePt t="41734" x="10026650" y="2921000"/>
          <p14:tracePt t="41740" x="10045700" y="2895600"/>
          <p14:tracePt t="41747" x="10071100" y="2876550"/>
          <p14:tracePt t="41754" x="10096500" y="2857500"/>
          <p14:tracePt t="41761" x="10109200" y="2844800"/>
          <p14:tracePt t="41768" x="10134600" y="2825750"/>
          <p14:tracePt t="41775" x="10153650" y="2813050"/>
          <p14:tracePt t="41782" x="10160000" y="2800350"/>
          <p14:tracePt t="41789" x="10172700" y="2800350"/>
          <p14:tracePt t="41839" x="10179050" y="2800350"/>
          <p14:tracePt t="41842" x="10179050" y="2806700"/>
          <p14:tracePt t="41845" x="10185400" y="2806700"/>
          <p14:tracePt t="41852" x="10204450" y="2825750"/>
          <p14:tracePt t="41859" x="10229850" y="2838450"/>
          <p14:tracePt t="41865" x="10242550" y="2851150"/>
          <p14:tracePt t="41872" x="10255250" y="2857500"/>
          <p14:tracePt t="41879" x="10261600" y="2857500"/>
          <p14:tracePt t="41907" x="10267950" y="2857500"/>
          <p14:tracePt t="41908" x="10274300" y="2851150"/>
          <p14:tracePt t="41914" x="10280650" y="2838450"/>
          <p14:tracePt t="41921" x="10293350" y="2819400"/>
          <p14:tracePt t="41928" x="10299700" y="2800350"/>
          <p14:tracePt t="41935" x="10306050" y="2787650"/>
          <p14:tracePt t="41942" x="10312400" y="2768600"/>
          <p14:tracePt t="41949" x="10318750" y="2762250"/>
          <p14:tracePt t="41956" x="10325100" y="2755900"/>
          <p14:tracePt t="42009" x="10331450" y="2755900"/>
          <p14:tracePt t="42012" x="10337800" y="2755900"/>
          <p14:tracePt t="42015" x="10337800" y="2762250"/>
          <p14:tracePt t="42018" x="10350500" y="2762250"/>
          <p14:tracePt t="42025" x="10363200" y="2768600"/>
          <p14:tracePt t="42032" x="10382250" y="2768600"/>
          <p14:tracePt t="42039" x="10394950" y="2774950"/>
          <p14:tracePt t="42046" x="10414000" y="2781300"/>
          <p14:tracePt t="42053" x="10426700" y="2781300"/>
          <p14:tracePt t="42060" x="10439400" y="2781300"/>
          <p14:tracePt t="42067" x="10452100" y="2774950"/>
          <p14:tracePt t="42074" x="10471150" y="2768600"/>
          <p14:tracePt t="42081" x="10496550" y="2749550"/>
          <p14:tracePt t="42088" x="10515600" y="2730500"/>
          <p14:tracePt t="42095" x="10547350" y="2705100"/>
          <p14:tracePt t="42102" x="10572750" y="2679700"/>
          <p14:tracePt t="42109" x="10591800" y="2654300"/>
          <p14:tracePt t="42115" x="10610850" y="2628900"/>
          <p14:tracePt t="42122" x="10623550" y="2603500"/>
          <p14:tracePt t="42129" x="10629900" y="2584450"/>
          <p14:tracePt t="42136" x="10642600" y="2578100"/>
          <p14:tracePt t="42203" x="10642600" y="2584450"/>
          <p14:tracePt t="42207" x="10642600" y="2590800"/>
          <p14:tracePt t="42209" x="10642600" y="2597150"/>
          <p14:tracePt t="42215" x="10642600" y="2603500"/>
          <p14:tracePt t="42223" x="10642600" y="2609850"/>
          <p14:tracePt t="42239" x="10642600" y="2616200"/>
          <p14:tracePt t="42292" x="10642600" y="2609850"/>
          <p14:tracePt t="42297" x="10642600" y="2603500"/>
          <p14:tracePt t="42299" x="10642600" y="2597150"/>
          <p14:tracePt t="42303" x="10642600" y="2590800"/>
          <p14:tracePt t="42310" x="10636250" y="2584450"/>
          <p14:tracePt t="42317" x="10636250" y="2578100"/>
          <p14:tracePt t="42392" x="10636250" y="2584450"/>
          <p14:tracePt t="42396" x="10636250" y="2590800"/>
          <p14:tracePt t="42398" x="10636250" y="2597150"/>
          <p14:tracePt t="42402" x="10636250" y="2603500"/>
          <p14:tracePt t="42407" x="10636250" y="2609850"/>
          <p14:tracePt t="42414" x="10629900" y="2628900"/>
          <p14:tracePt t="42421" x="10617200" y="2647950"/>
          <p14:tracePt t="42428" x="10604500" y="2673350"/>
          <p14:tracePt t="42435" x="10585450" y="2698750"/>
          <p14:tracePt t="42442" x="10560050" y="2730500"/>
          <p14:tracePt t="42449" x="10534650" y="2755900"/>
          <p14:tracePt t="42456" x="10483850" y="2794000"/>
          <p14:tracePt t="42463" x="10433050" y="2819400"/>
          <p14:tracePt t="42470" x="10363200" y="2851150"/>
          <p14:tracePt t="42477" x="10274300" y="2882900"/>
          <p14:tracePt t="42484" x="10172700" y="2895600"/>
          <p14:tracePt t="42491" x="10052050" y="2901950"/>
          <p14:tracePt t="42497" x="9893300" y="2901950"/>
          <p14:tracePt t="42504" x="9683750" y="2901950"/>
          <p14:tracePt t="42511" x="9429750" y="2882900"/>
          <p14:tracePt t="42518" x="9156700" y="2857500"/>
          <p14:tracePt t="42525" x="8864600" y="2832100"/>
          <p14:tracePt t="42532" x="8566150" y="2800350"/>
          <p14:tracePt t="42539" x="8293100" y="2781300"/>
          <p14:tracePt t="42547" x="8045450" y="2762250"/>
          <p14:tracePt t="42553" x="7835900" y="2755900"/>
          <p14:tracePt t="42560" x="7658100" y="2736850"/>
          <p14:tracePt t="42567" x="7537450" y="2730500"/>
          <p14:tracePt t="42574" x="7416800" y="2711450"/>
          <p14:tracePt t="42581" x="7308850" y="2705100"/>
          <p14:tracePt t="42588" x="7213600" y="2692400"/>
          <p14:tracePt t="42595" x="7131050" y="2686050"/>
          <p14:tracePt t="42602" x="7067550" y="2679700"/>
          <p14:tracePt t="42609" x="7016750" y="2679700"/>
          <p14:tracePt t="42616" x="6978650" y="2679700"/>
          <p14:tracePt t="42622" x="6953250" y="2679700"/>
          <p14:tracePt t="42629" x="6934200" y="2679700"/>
          <p14:tracePt t="42636" x="6915150" y="2686050"/>
          <p14:tracePt t="42643" x="6889750" y="2692400"/>
          <p14:tracePt t="42650" x="6864350" y="2698750"/>
          <p14:tracePt t="42657" x="6826250" y="2705100"/>
          <p14:tracePt t="42664" x="6781800" y="2717800"/>
          <p14:tracePt t="42672" x="6737350" y="2724150"/>
          <p14:tracePt t="42678" x="6673850" y="2736850"/>
          <p14:tracePt t="42685" x="6623050" y="2749550"/>
          <p14:tracePt t="42692" x="6553200" y="2762250"/>
          <p14:tracePt t="42699" x="6483350" y="2781300"/>
          <p14:tracePt t="42706" x="6413500" y="2794000"/>
          <p14:tracePt t="42713" x="6350000" y="2806700"/>
          <p14:tracePt t="42720" x="6292850" y="2813050"/>
          <p14:tracePt t="42727" x="6229350" y="2819400"/>
          <p14:tracePt t="42734" x="6172200" y="2825750"/>
          <p14:tracePt t="42740" x="6121400" y="2825750"/>
          <p14:tracePt t="42747" x="6070600" y="2825750"/>
          <p14:tracePt t="42754" x="6019800" y="2825750"/>
          <p14:tracePt t="42761" x="5969000" y="2825750"/>
          <p14:tracePt t="42768" x="5937250" y="2832100"/>
          <p14:tracePt t="42775" x="5899150" y="2832100"/>
          <p14:tracePt t="42782" x="5867400" y="2838450"/>
          <p14:tracePt t="42789" x="5842000" y="2838450"/>
          <p14:tracePt t="42796" x="5816600" y="2844800"/>
          <p14:tracePt t="42803" x="5797550" y="2851150"/>
          <p14:tracePt t="42810" x="5778500" y="2857500"/>
          <p14:tracePt t="42817" x="5759450" y="2857500"/>
          <p14:tracePt t="42824" x="5746750" y="2863850"/>
          <p14:tracePt t="42831" x="5734050" y="2863850"/>
          <p14:tracePt t="42838" x="5727700" y="2876550"/>
          <p14:tracePt t="42845" x="5721350" y="2876550"/>
          <p14:tracePt t="42859" x="5715000" y="2876550"/>
          <p14:tracePt t="42866" x="5708650" y="2876550"/>
          <p14:tracePt t="42879" x="5702300" y="2876550"/>
          <p14:tracePt t="42897" x="5695950" y="2876550"/>
          <p14:tracePt t="42903" x="5695950" y="2870200"/>
          <p14:tracePt t="42908" x="5695950" y="2863850"/>
          <p14:tracePt t="42915" x="5702300" y="2857500"/>
          <p14:tracePt t="42918" x="5708650" y="2857500"/>
          <p14:tracePt t="42921" x="5715000" y="2857500"/>
          <p14:tracePt t="42928" x="5740400" y="2844800"/>
          <p14:tracePt t="42935" x="5759450" y="2838450"/>
          <p14:tracePt t="42942" x="5784850" y="2832100"/>
          <p14:tracePt t="42949" x="5816600" y="2825750"/>
          <p14:tracePt t="42956" x="5854700" y="2819400"/>
          <p14:tracePt t="42963" x="5892800" y="2813050"/>
          <p14:tracePt t="42970" x="5930900" y="2806700"/>
          <p14:tracePt t="42977" x="5962650" y="2800350"/>
          <p14:tracePt t="42984" x="6000750" y="2800350"/>
          <p14:tracePt t="42991" x="6026150" y="2794000"/>
          <p14:tracePt t="42997" x="6057900" y="2794000"/>
          <p14:tracePt t="43004" x="6089650" y="2794000"/>
          <p14:tracePt t="43011" x="6115050" y="2794000"/>
          <p14:tracePt t="43018" x="6146800" y="2794000"/>
          <p14:tracePt t="43025" x="6178550" y="2794000"/>
          <p14:tracePt t="43032" x="6216650" y="2794000"/>
          <p14:tracePt t="43039" x="6261100" y="2794000"/>
          <p14:tracePt t="43046" x="6299200" y="2794000"/>
          <p14:tracePt t="43053" x="6343650" y="2794000"/>
          <p14:tracePt t="43060" x="6375400" y="2794000"/>
          <p14:tracePt t="43067" x="6413500" y="2794000"/>
          <p14:tracePt t="43074" x="6438900" y="2787650"/>
          <p14:tracePt t="43081" x="6470650" y="2781300"/>
          <p14:tracePt t="43088" x="6502400" y="2781300"/>
          <p14:tracePt t="43095" x="6527800" y="2781300"/>
          <p14:tracePt t="43102" x="6559550" y="2781300"/>
          <p14:tracePt t="43109" x="6591300" y="2781300"/>
          <p14:tracePt t="43116" x="6629400" y="2787650"/>
          <p14:tracePt t="43123" x="6667500" y="2794000"/>
          <p14:tracePt t="43129" x="6705600" y="2794000"/>
          <p14:tracePt t="43136" x="6737350" y="2806700"/>
          <p14:tracePt t="43143" x="6775450" y="2806700"/>
          <p14:tracePt t="43150" x="6807200" y="2813050"/>
          <p14:tracePt t="43157" x="6845300" y="2813050"/>
          <p14:tracePt t="43164" x="6870700" y="2813050"/>
          <p14:tracePt t="43171" x="6908800" y="2819400"/>
          <p14:tracePt t="43178" x="6946900" y="2825750"/>
          <p14:tracePt t="43185" x="6978650" y="2825750"/>
          <p14:tracePt t="43192" x="7023100" y="2832100"/>
          <p14:tracePt t="43199" x="7061200" y="2832100"/>
          <p14:tracePt t="43206" x="7118350" y="2838450"/>
          <p14:tracePt t="43213" x="7162800" y="2838450"/>
          <p14:tracePt t="43220" x="7219950" y="2838450"/>
          <p14:tracePt t="43227" x="7264400" y="2838450"/>
          <p14:tracePt t="43234" x="7321550" y="2838450"/>
          <p14:tracePt t="43240" x="7378700" y="2838450"/>
          <p14:tracePt t="43247" x="7435850" y="2838450"/>
          <p14:tracePt t="43254" x="7493000" y="2838450"/>
          <p14:tracePt t="43261" x="7556500" y="2838450"/>
          <p14:tracePt t="43268" x="7626350" y="2838450"/>
          <p14:tracePt t="43275" x="7696200" y="2838450"/>
          <p14:tracePt t="43282" x="7772400" y="2832100"/>
          <p14:tracePt t="43283" x="7778750" y="2832100"/>
          <p14:tracePt t="43289" x="7848600" y="2825750"/>
          <p14:tracePt t="43296" x="7924800" y="2819400"/>
          <p14:tracePt t="43303" x="8007350" y="2813050"/>
          <p14:tracePt t="43310" x="8083550" y="2813050"/>
          <p14:tracePt t="43317" x="8140700" y="2806700"/>
          <p14:tracePt t="43324" x="8210550" y="2800350"/>
          <p14:tracePt t="43331" x="8267700" y="2800350"/>
          <p14:tracePt t="43338" x="8324850" y="2800350"/>
          <p14:tracePt t="43345" x="8382000" y="2800350"/>
          <p14:tracePt t="43352" x="8445500" y="2800350"/>
          <p14:tracePt t="43359" x="8502650" y="2806700"/>
          <p14:tracePt t="43365" x="8572500" y="2806700"/>
          <p14:tracePt t="43372" x="8642350" y="2819400"/>
          <p14:tracePt t="43379" x="8712200" y="2819400"/>
          <p14:tracePt t="43386" x="8769350" y="2825750"/>
          <p14:tracePt t="43393" x="8839200" y="2825750"/>
          <p14:tracePt t="43400" x="8896350" y="2825750"/>
          <p14:tracePt t="43407" x="8953500" y="2825750"/>
          <p14:tracePt t="43414" x="9010650" y="2825750"/>
          <p14:tracePt t="43421" x="9061450" y="2825750"/>
          <p14:tracePt t="43428" x="9112250" y="2825750"/>
          <p14:tracePt t="43435" x="9150350" y="2825750"/>
          <p14:tracePt t="43442" x="9201150" y="2825750"/>
          <p14:tracePt t="43449" x="9251950" y="2825750"/>
          <p14:tracePt t="43456" x="9302750" y="2825750"/>
          <p14:tracePt t="43463" x="9359900" y="2825750"/>
          <p14:tracePt t="43470" x="9423400" y="2825750"/>
          <p14:tracePt t="43477" x="9499600" y="2825750"/>
          <p14:tracePt t="43484" x="9575800" y="2825750"/>
          <p14:tracePt t="43490" x="9658350" y="2825750"/>
          <p14:tracePt t="43497" x="9734550" y="2825750"/>
          <p14:tracePt t="43504" x="9817100" y="2825750"/>
          <p14:tracePt t="43511" x="9906000" y="2825750"/>
          <p14:tracePt t="43518" x="9994900" y="2825750"/>
          <p14:tracePt t="43525" x="10096500" y="2838450"/>
          <p14:tracePt t="43532" x="10198100" y="2851150"/>
          <p14:tracePt t="43539" x="10306050" y="2870200"/>
          <p14:tracePt t="43546" x="10401300" y="2882900"/>
          <p14:tracePt t="43553" x="10483850" y="2895600"/>
          <p14:tracePt t="43560" x="10553700" y="2908300"/>
          <p14:tracePt t="43567" x="10604500" y="2914650"/>
          <p14:tracePt t="43574" x="10661650" y="2914650"/>
          <p14:tracePt t="43581" x="10699750" y="2927350"/>
          <p14:tracePt t="43588" x="10731500" y="2927350"/>
          <p14:tracePt t="43595" x="10763250" y="2927350"/>
          <p14:tracePt t="43602" x="10782300" y="2927350"/>
          <p14:tracePt t="43609" x="10788650" y="2927350"/>
          <p14:tracePt t="43884" x="10782300" y="2927350"/>
          <p14:tracePt t="43885" x="10775950" y="2927350"/>
          <p14:tracePt t="43887" x="10769600" y="2927350"/>
          <p14:tracePt t="43893" x="10731500" y="2921000"/>
          <p14:tracePt t="43900" x="10674350" y="2908300"/>
          <p14:tracePt t="43907" x="10585450" y="2882900"/>
          <p14:tracePt t="43914" x="10471150" y="2863850"/>
          <p14:tracePt t="43921" x="10337800" y="2832100"/>
          <p14:tracePt t="43928" x="10172700" y="2813050"/>
          <p14:tracePt t="43935" x="9937750" y="2768600"/>
          <p14:tracePt t="43942" x="9645650" y="2730500"/>
          <p14:tracePt t="43949" x="9315450" y="2686050"/>
          <p14:tracePt t="43956" x="8928100" y="2635250"/>
          <p14:tracePt t="43963" x="8502650" y="2590800"/>
          <p14:tracePt t="43970" x="8051800" y="2552700"/>
          <p14:tracePt t="43977" x="7600950" y="2514600"/>
          <p14:tracePt t="43984" x="7118350" y="2482850"/>
          <p14:tracePt t="43990" x="6616700" y="2438400"/>
          <p14:tracePt t="43997" x="6115050" y="2406650"/>
          <p14:tracePt t="44004" x="5626100" y="2374900"/>
          <p14:tracePt t="44011" x="5181600" y="2330450"/>
          <p14:tracePt t="44018" x="4762500" y="2292350"/>
          <p14:tracePt t="44025" x="4400550" y="2254250"/>
          <p14:tracePt t="44033" x="4095750" y="2228850"/>
          <p14:tracePt t="44039" x="3879850" y="2197100"/>
          <p14:tracePt t="44046" x="3727450" y="2178050"/>
          <p14:tracePt t="44053" x="3638550" y="2171700"/>
          <p14:tracePt t="44060" x="3594100" y="2159000"/>
          <p14:tracePt t="44067" x="3587750" y="2159000"/>
          <p14:tracePt t="44132" x="3587750" y="2152650"/>
          <p14:tracePt t="44154" x="3581400" y="2152650"/>
          <p14:tracePt t="44156" x="3575050" y="2152650"/>
          <p14:tracePt t="44157" x="3575050" y="2159000"/>
          <p14:tracePt t="44164" x="3549650" y="2178050"/>
          <p14:tracePt t="44171" x="3530600" y="2216150"/>
          <p14:tracePt t="44178" x="3517900" y="2260600"/>
          <p14:tracePt t="44185" x="3517900" y="2305050"/>
          <p14:tracePt t="44192" x="3517900" y="2355850"/>
          <p14:tracePt t="44443" x="3511550" y="2355850"/>
          <p14:tracePt t="44443" x="3505200" y="2355850"/>
          <p14:tracePt t="44449" x="3492500" y="2355850"/>
          <p14:tracePt t="44456" x="3467100" y="2374900"/>
          <p14:tracePt t="44463" x="3435350" y="2393950"/>
          <p14:tracePt t="44470" x="3397250" y="2413000"/>
          <p14:tracePt t="44477" x="3359150" y="2432050"/>
          <p14:tracePt t="44484" x="3321050" y="2457450"/>
          <p14:tracePt t="44491" x="3289300" y="2470150"/>
          <p14:tracePt t="44497" x="3257550" y="2489200"/>
          <p14:tracePt t="44504" x="3225800" y="2501900"/>
          <p14:tracePt t="44511" x="3200400" y="2508250"/>
          <p14:tracePt t="44518" x="3181350" y="2514600"/>
          <p14:tracePt t="44525" x="3168650" y="2520950"/>
          <p14:tracePt t="44532" x="3162300" y="2520950"/>
          <p14:tracePt t="44605" x="3155950" y="2520950"/>
          <p14:tracePt t="44606" x="3155950" y="2527300"/>
          <p14:tracePt t="44609" x="3149600" y="2527300"/>
          <p14:tracePt t="44615" x="3136900" y="2546350"/>
          <p14:tracePt t="44622" x="3105150" y="2571750"/>
          <p14:tracePt t="44629" x="3060700" y="2603500"/>
          <p14:tracePt t="44636" x="3003550" y="2641600"/>
          <p14:tracePt t="44643" x="2933700" y="2686050"/>
          <p14:tracePt t="44650" x="2844800" y="2736850"/>
          <p14:tracePt t="44657" x="2749550" y="2794000"/>
          <p14:tracePt t="44664" x="2628900" y="2838450"/>
          <p14:tracePt t="44672" x="2514600" y="2889250"/>
          <p14:tracePt t="44678" x="2387600" y="2940050"/>
          <p14:tracePt t="44685" x="2273300" y="2984500"/>
          <p14:tracePt t="44692" x="2152650" y="3028950"/>
          <p14:tracePt t="44699" x="2032000" y="3073400"/>
          <p14:tracePt t="44706" x="1911350" y="3111500"/>
          <p14:tracePt t="44713" x="1778000" y="3155950"/>
          <p14:tracePt t="44720" x="1682750" y="3187700"/>
          <p14:tracePt t="44727" x="1574800" y="3213100"/>
          <p14:tracePt t="44734" x="1466850" y="3244850"/>
          <p14:tracePt t="44741" x="1371600" y="3263900"/>
          <p14:tracePt t="44747" x="1282700" y="3282950"/>
          <p14:tracePt t="44754" x="1212850" y="3302000"/>
          <p14:tracePt t="44761" x="1149350" y="3321050"/>
          <p14:tracePt t="44768" x="1104900" y="3333750"/>
          <p14:tracePt t="44775" x="1079500" y="3346450"/>
          <p14:tracePt t="44782" x="1060450" y="3359150"/>
          <p14:tracePt t="44789" x="1054100" y="3365500"/>
          <p14:tracePt t="44917" x="1047750" y="3365500"/>
          <p14:tracePt t="45100" x="1041400" y="3365500"/>
          <p14:tracePt t="45108" x="1035050" y="3365500"/>
          <p14:tracePt t="45119" x="1028700" y="3365500"/>
          <p14:tracePt t="45137" x="1022350" y="3365500"/>
          <p14:tracePt t="45150" x="1016000" y="3365500"/>
          <p14:tracePt t="45195" x="1009650" y="3365500"/>
          <p14:tracePt t="45201" x="1009650" y="3359150"/>
          <p14:tracePt t="45204" x="1003300" y="3359150"/>
          <p14:tracePt t="45216" x="996950" y="3359150"/>
          <p14:tracePt t="45222" x="990600" y="3359150"/>
          <p14:tracePt t="45238" x="984250" y="3359150"/>
          <p14:tracePt t="45245" x="984250" y="3352800"/>
          <p14:tracePt t="45250" x="977900" y="3352800"/>
          <p14:tracePt t="45263" x="971550" y="3352800"/>
          <p14:tracePt t="45271" x="965200" y="3352800"/>
          <p14:tracePt t="45274" x="965200" y="3346450"/>
          <p14:tracePt t="45284" x="958850" y="3346450"/>
          <p14:tracePt t="45290" x="958850" y="3340100"/>
          <p14:tracePt t="45296" x="952500" y="3333750"/>
          <p14:tracePt t="45303" x="952500" y="3327400"/>
          <p14:tracePt t="45310" x="952500" y="3321050"/>
          <p14:tracePt t="45317" x="952500" y="3314700"/>
          <p14:tracePt t="45324" x="952500" y="3302000"/>
          <p14:tracePt t="45331" x="952500" y="3295650"/>
          <p14:tracePt t="45338" x="958850" y="3289300"/>
          <p14:tracePt t="45345" x="958850" y="3282950"/>
          <p14:tracePt t="45352" x="958850" y="3276600"/>
          <p14:tracePt t="45457" x="958850" y="3270250"/>
          <p14:tracePt t="45585" x="958850" y="3276600"/>
          <p14:tracePt t="45588" x="965200" y="3282950"/>
          <p14:tracePt t="45591" x="971550" y="3289300"/>
          <p14:tracePt t="45596" x="971550" y="3295650"/>
          <p14:tracePt t="45602" x="977900" y="3308350"/>
          <p14:tracePt t="45609" x="996950" y="3321050"/>
          <p14:tracePt t="45615" x="1009650" y="3340100"/>
          <p14:tracePt t="45622" x="1022350" y="3352800"/>
          <p14:tracePt t="45629" x="1041400" y="3365500"/>
          <p14:tracePt t="45636" x="1060450" y="3378200"/>
          <p14:tracePt t="45643" x="1079500" y="3390900"/>
          <p14:tracePt t="45650" x="1085850" y="3397250"/>
          <p14:tracePt t="45657" x="1098550" y="3397250"/>
          <p14:tracePt t="45664" x="1104900" y="3397250"/>
          <p14:tracePt t="45679" x="1111250" y="3397250"/>
          <p14:tracePt t="45685" x="1123950" y="3397250"/>
          <p14:tracePt t="45692" x="1136650" y="3384550"/>
          <p14:tracePt t="45699" x="1155700" y="3371850"/>
          <p14:tracePt t="45706" x="1168400" y="3352800"/>
          <p14:tracePt t="45713" x="1187450" y="3333750"/>
          <p14:tracePt t="45720" x="1206500" y="3321050"/>
          <p14:tracePt t="45727" x="1225550" y="3295650"/>
          <p14:tracePt t="45734" x="1244600" y="3276600"/>
          <p14:tracePt t="45741" x="1270000" y="3251200"/>
          <p14:tracePt t="45747" x="1301750" y="3232150"/>
          <p14:tracePt t="45754" x="1339850" y="3206750"/>
          <p14:tracePt t="45761" x="1365250" y="3187700"/>
          <p14:tracePt t="45768" x="1397000" y="3175000"/>
          <p14:tracePt t="45775" x="1428750" y="3162300"/>
          <p14:tracePt t="45782" x="1447800" y="3149600"/>
          <p14:tracePt t="45789" x="1473200" y="3143250"/>
          <p14:tracePt t="45796" x="1492250" y="3136900"/>
          <p14:tracePt t="45803" x="1517650" y="3136900"/>
          <p14:tracePt t="45810" x="1543050" y="3136900"/>
          <p14:tracePt t="45817" x="1574800" y="3130550"/>
          <p14:tracePt t="45824" x="1606550" y="3130550"/>
          <p14:tracePt t="45831" x="1651000" y="3130550"/>
          <p14:tracePt t="45838" x="1695450" y="3143250"/>
          <p14:tracePt t="45845" x="1733550" y="3155950"/>
          <p14:tracePt t="45852" x="1765300" y="3168650"/>
          <p14:tracePt t="45859" x="1790700" y="3181350"/>
          <p14:tracePt t="45866" x="1809750" y="3200400"/>
          <p14:tracePt t="45872" x="1822450" y="3213100"/>
          <p14:tracePt t="45879" x="1835150" y="3232150"/>
          <p14:tracePt t="45886" x="1841500" y="3251200"/>
          <p14:tracePt t="45893" x="1854200" y="3270250"/>
          <p14:tracePt t="45900" x="1860550" y="3295650"/>
          <p14:tracePt t="45907" x="1866900" y="3321050"/>
          <p14:tracePt t="45914" x="1873250" y="3346450"/>
          <p14:tracePt t="45921" x="1885950" y="3371850"/>
          <p14:tracePt t="45928" x="1905000" y="3397250"/>
          <p14:tracePt t="45935" x="1917700" y="3429000"/>
          <p14:tracePt t="45942" x="1943100" y="3448050"/>
          <p14:tracePt t="45949" x="1962150" y="3467100"/>
          <p14:tracePt t="45956" x="1987550" y="3479800"/>
          <p14:tracePt t="45963" x="2012950" y="3486150"/>
          <p14:tracePt t="45970" x="2032000" y="3486150"/>
          <p14:tracePt t="45977" x="2051050" y="3486150"/>
          <p14:tracePt t="45984" x="2076450" y="3486150"/>
          <p14:tracePt t="45991" x="2095500" y="3486150"/>
          <p14:tracePt t="45997" x="2114550" y="3486150"/>
          <p14:tracePt t="46004" x="2139950" y="3473450"/>
          <p14:tracePt t="46011" x="2159000" y="3460750"/>
          <p14:tracePt t="46018" x="2184400" y="3448050"/>
          <p14:tracePt t="46025" x="2209800" y="3435350"/>
          <p14:tracePt t="46032" x="2235200" y="3416300"/>
          <p14:tracePt t="46039" x="2260600" y="3409950"/>
          <p14:tracePt t="46046" x="2286000" y="3390900"/>
          <p14:tracePt t="46053" x="2305050" y="3378200"/>
          <p14:tracePt t="46060" x="2324100" y="3365500"/>
          <p14:tracePt t="46067" x="2336800" y="3359150"/>
          <p14:tracePt t="46074" x="2343150" y="3346450"/>
          <p14:tracePt t="46081" x="2349500" y="3340100"/>
          <p14:tracePt t="46088" x="2362200" y="3340100"/>
          <p14:tracePt t="46095" x="2368550" y="3340100"/>
          <p14:tracePt t="46102" x="2374900" y="3340100"/>
          <p14:tracePt t="46116" x="2381250" y="3340100"/>
          <p14:tracePt t="46123" x="2387600" y="3340100"/>
          <p14:tracePt t="46129" x="2393950" y="3340100"/>
          <p14:tracePt t="46136" x="2400300" y="3352800"/>
          <p14:tracePt t="46143" x="2413000" y="3365500"/>
          <p14:tracePt t="46150" x="2419350" y="3384550"/>
          <p14:tracePt t="46157" x="2432050" y="3397250"/>
          <p14:tracePt t="46164" x="2444750" y="3416300"/>
          <p14:tracePt t="46171" x="2444750" y="3429000"/>
          <p14:tracePt t="46178" x="2451100" y="3441700"/>
          <p14:tracePt t="46185" x="2451100" y="3460750"/>
          <p14:tracePt t="46192" x="2457450" y="3473450"/>
          <p14:tracePt t="46199" x="2457450" y="3486150"/>
          <p14:tracePt t="46206" x="2457450" y="3498850"/>
          <p14:tracePt t="46213" x="2457450" y="3511550"/>
          <p14:tracePt t="46220" x="2457450" y="3517900"/>
          <p14:tracePt t="46227" x="2457450" y="3530600"/>
          <p14:tracePt t="46234" x="2457450" y="3536950"/>
          <p14:tracePt t="46248" x="2457450" y="3543300"/>
          <p14:tracePt t="46384" x="2463800" y="3543300"/>
          <p14:tracePt t="46757" x="2457450" y="3543300"/>
          <p14:tracePt t="46764" x="2457450" y="3536950"/>
          <p14:tracePt t="46772" x="2451100" y="3530600"/>
          <p14:tracePt t="46775" x="2451100" y="3524250"/>
          <p14:tracePt t="46781" x="2451100" y="3517900"/>
          <p14:tracePt t="46784" x="2451100" y="3511550"/>
          <p14:tracePt t="46789" x="2451100" y="3505200"/>
          <p14:tracePt t="46796" x="2444750" y="3492500"/>
          <p14:tracePt t="46803" x="2444750" y="3473450"/>
          <p14:tracePt t="46810" x="2444750" y="3460750"/>
          <p14:tracePt t="46817" x="2438400" y="3454400"/>
          <p14:tracePt t="46824" x="2438400" y="3448050"/>
          <p14:tracePt t="46831" x="2432050" y="3441700"/>
          <p14:tracePt t="47326" x="2438400" y="3441700"/>
          <p14:tracePt t="47582" x="2444750" y="3441700"/>
          <p14:tracePt t="47617" x="2444750" y="3435350"/>
          <p14:tracePt t="47618" x="2444750" y="3429000"/>
          <p14:tracePt t="47622" x="2457450" y="3416300"/>
          <p14:tracePt t="47629" x="2508250" y="3390900"/>
          <p14:tracePt t="47636" x="2584450" y="3359150"/>
          <p14:tracePt t="47643" x="2673350" y="3333750"/>
          <p14:tracePt t="47650" x="2794000" y="3302000"/>
          <p14:tracePt t="47657" x="2927350" y="3270250"/>
          <p14:tracePt t="47664" x="3086100" y="3238500"/>
          <p14:tracePt t="47671" x="3263900" y="3213100"/>
          <p14:tracePt t="47678" x="3435350" y="3187700"/>
          <p14:tracePt t="47685" x="3663950" y="3162300"/>
          <p14:tracePt t="47692" x="3879850" y="3149600"/>
          <p14:tracePt t="47699" x="4038600" y="3143250"/>
          <p14:tracePt t="47706" x="4222750" y="3136900"/>
          <p14:tracePt t="47713" x="4387850" y="3136900"/>
          <p14:tracePt t="47720" x="4533900" y="3143250"/>
          <p14:tracePt t="47727" x="4654550" y="3149600"/>
          <p14:tracePt t="47734" x="4756150" y="3162300"/>
          <p14:tracePt t="47741" x="4838700" y="3181350"/>
          <p14:tracePt t="47747" x="4895850" y="3194050"/>
          <p14:tracePt t="47754" x="4933950" y="3206750"/>
          <p14:tracePt t="47761" x="4946650" y="3219450"/>
          <p14:tracePt t="47768" x="4953000" y="3225800"/>
          <p14:tracePt t="47829" x="4959350" y="3225800"/>
          <p14:tracePt t="47847" x="4959350" y="3232150"/>
          <p14:tracePt t="47850" x="4953000" y="3232150"/>
          <p14:tracePt t="47853" x="4946650" y="3232150"/>
          <p14:tracePt t="47859" x="4933950" y="3232150"/>
          <p14:tracePt t="47865" x="4908550" y="3232150"/>
          <p14:tracePt t="47872" x="4864100" y="3238500"/>
          <p14:tracePt t="47879" x="4819650" y="3244850"/>
          <p14:tracePt t="47886" x="4756150" y="3244850"/>
          <p14:tracePt t="47893" x="4679950" y="3257550"/>
          <p14:tracePt t="47900" x="4584700" y="3257550"/>
          <p14:tracePt t="47907" x="4483100" y="3263900"/>
          <p14:tracePt t="47914" x="4356100" y="3270250"/>
          <p14:tracePt t="47921" x="4222750" y="3270250"/>
          <p14:tracePt t="47928" x="4108450" y="3276600"/>
          <p14:tracePt t="47935" x="3987800" y="3282950"/>
          <p14:tracePt t="47942" x="3898900" y="3289300"/>
          <p14:tracePt t="47949" x="3835400" y="3295650"/>
          <p14:tracePt t="47956" x="3778250" y="3302000"/>
          <p14:tracePt t="47963" x="3740150" y="3308350"/>
          <p14:tracePt t="47970" x="3721100" y="3308350"/>
          <p14:tracePt t="47977" x="3721100" y="3314700"/>
          <p14:tracePt t="48151" x="3727450" y="3314700"/>
          <p14:tracePt t="48153" x="3733800" y="3314700"/>
          <p14:tracePt t="48157" x="3746500" y="3314700"/>
          <p14:tracePt t="48164" x="3771900" y="3314700"/>
          <p14:tracePt t="48171" x="3810000" y="3314700"/>
          <p14:tracePt t="48178" x="3873500" y="3314700"/>
          <p14:tracePt t="48185" x="3968750" y="3314700"/>
          <p14:tracePt t="48192" x="4089400" y="3314700"/>
          <p14:tracePt t="48199" x="4235450" y="3302000"/>
          <p14:tracePt t="48206" x="4406900" y="3295650"/>
          <p14:tracePt t="48213" x="4622800" y="3276600"/>
          <p14:tracePt t="48220" x="4832350" y="3251200"/>
          <p14:tracePt t="48227" x="5041900" y="3232150"/>
          <p14:tracePt t="48234" x="5238750" y="3200400"/>
          <p14:tracePt t="48241" x="5391150" y="3175000"/>
          <p14:tracePt t="48247" x="5524500" y="3149600"/>
          <p14:tracePt t="48254" x="5632450" y="3130550"/>
          <p14:tracePt t="48261" x="5727700" y="3111500"/>
          <p14:tracePt t="48268" x="5797550" y="3098800"/>
          <p14:tracePt t="48275" x="5861050" y="3086100"/>
          <p14:tracePt t="48282" x="5899150" y="3086100"/>
          <p14:tracePt t="48283" x="5911850" y="3086100"/>
          <p14:tracePt t="48289" x="5937250" y="3086100"/>
          <p14:tracePt t="48296" x="5962650" y="3092450"/>
          <p14:tracePt t="48303" x="5969000" y="3092450"/>
          <p14:tracePt t="48310" x="5969000" y="3098800"/>
          <p14:tracePt t="48518" x="5975350" y="3098800"/>
          <p14:tracePt t="48519" x="5981700" y="3098800"/>
          <p14:tracePt t="48525" x="6007100" y="3086100"/>
          <p14:tracePt t="48532" x="6045200" y="3067050"/>
          <p14:tracePt t="48539" x="6083300" y="3054350"/>
          <p14:tracePt t="48546" x="6140450" y="3041650"/>
          <p14:tracePt t="48553" x="6203950" y="3028950"/>
          <p14:tracePt t="48560" x="6286500" y="3009900"/>
          <p14:tracePt t="48567" x="6369050" y="2990850"/>
          <p14:tracePt t="48574" x="6470650" y="2978150"/>
          <p14:tracePt t="48581" x="6578600" y="2959100"/>
          <p14:tracePt t="48588" x="6692900" y="2952750"/>
          <p14:tracePt t="48595" x="6807200" y="2940050"/>
          <p14:tracePt t="48602" x="6921500" y="2940050"/>
          <p14:tracePt t="48609" x="7035800" y="2927350"/>
          <p14:tracePt t="48616" x="7143750" y="2921000"/>
          <p14:tracePt t="48623" x="7245350" y="2914650"/>
          <p14:tracePt t="48629" x="7340600" y="2914650"/>
          <p14:tracePt t="48636" x="7429500" y="2908300"/>
          <p14:tracePt t="48643" x="7512050" y="2908300"/>
          <p14:tracePt t="48650" x="7581900" y="2908300"/>
          <p14:tracePt t="48657" x="7632700" y="2914650"/>
          <p14:tracePt t="48664" x="7677150" y="2914650"/>
          <p14:tracePt t="48671" x="7696200" y="2921000"/>
          <p14:tracePt t="48678" x="7708900" y="2921000"/>
          <p14:tracePt t="48692" x="7715250" y="2921000"/>
          <p14:tracePt t="48712" x="7721600" y="2921000"/>
          <p14:tracePt t="48724" x="7721600" y="2927350"/>
          <p14:tracePt t="48734" x="7727950" y="2927350"/>
          <p14:tracePt t="48737" x="7734300" y="2927350"/>
          <p14:tracePt t="48745" x="7734300" y="2933700"/>
          <p14:tracePt t="48765" x="7740650" y="2933700"/>
          <p14:tracePt t="48782" x="7740650" y="2940050"/>
          <p14:tracePt t="48796" x="7747000" y="2940050"/>
          <p14:tracePt t="48891" x="7747000" y="2946400"/>
          <p14:tracePt t="48895" x="7740650" y="2946400"/>
          <p14:tracePt t="48903" x="7734300" y="2946400"/>
          <p14:tracePt t="48908" x="7727950" y="2946400"/>
          <p14:tracePt t="48935" x="7721600" y="2946400"/>
          <p14:tracePt t="48939" x="7721600" y="2940050"/>
          <p14:tracePt t="48942" x="7715250" y="2933700"/>
          <p14:tracePt t="48949" x="7702550" y="2921000"/>
          <p14:tracePt t="48956" x="7683500" y="2901950"/>
          <p14:tracePt t="48963" x="7664450" y="2882900"/>
          <p14:tracePt t="48970" x="7651750" y="2870200"/>
          <p14:tracePt t="48977" x="7632700" y="2857500"/>
          <p14:tracePt t="48984" x="7620000" y="2844800"/>
          <p14:tracePt t="48991" x="7613650" y="2838450"/>
          <p14:tracePt t="48998" x="7607300" y="2832100"/>
          <p14:tracePt t="49004" x="7600950" y="2832100"/>
          <p14:tracePt t="49011" x="7594600" y="2825750"/>
          <p14:tracePt t="49029" x="7588250" y="2825750"/>
          <p14:tracePt t="49038" x="7588250" y="2819400"/>
          <p14:tracePt t="49046" x="7581900" y="2819400"/>
          <p14:tracePt t="49063" x="7575550" y="2819400"/>
          <p14:tracePt t="49065" x="7575550" y="2813050"/>
          <p14:tracePt t="49072" x="7569200" y="2813050"/>
          <p14:tracePt t="49215" x="7562850" y="2813050"/>
          <p14:tracePt t="49216" x="7562850" y="2806700"/>
          <p14:tracePt t="49224" x="7562850" y="2800350"/>
          <p14:tracePt t="49231" x="7562850" y="2794000"/>
          <p14:tracePt t="49234" x="7556500" y="2794000"/>
          <p14:tracePt t="49241" x="7556500" y="2787650"/>
          <p14:tracePt t="49252" x="7556500" y="2781300"/>
          <p14:tracePt t="49254" x="7550150" y="2781300"/>
          <p14:tracePt t="49261" x="7550150" y="2774950"/>
          <p14:tracePt t="49268" x="7543800" y="2774950"/>
          <p14:tracePt t="49275" x="7543800" y="2768600"/>
          <p14:tracePt t="49282" x="7537450" y="2762250"/>
          <p14:tracePt t="49296" x="7531100" y="2755900"/>
          <p14:tracePt t="49303" x="7531100" y="2749550"/>
          <p14:tracePt t="49312" x="7531100" y="2743200"/>
          <p14:tracePt t="49322" x="7524750" y="2743200"/>
          <p14:tracePt t="49496" x="7518400" y="2743200"/>
          <p14:tracePt t="49524" x="7512050" y="2743200"/>
          <p14:tracePt t="49543" x="7512050" y="2736850"/>
          <p14:tracePt t="49544" x="7505700" y="2736850"/>
          <p14:tracePt t="49555" x="7505700" y="2730500"/>
          <p14:tracePt t="49562" x="7499350" y="2730500"/>
          <p14:tracePt t="49567" x="7499350" y="2724150"/>
          <p14:tracePt t="49575" x="7493000" y="2724150"/>
          <p14:tracePt t="49580" x="7493000" y="2717800"/>
          <p14:tracePt t="49599" x="7486650" y="2717800"/>
          <p14:tracePt t="49607" x="7486650" y="2711450"/>
          <p14:tracePt t="49650" x="7486650" y="2705100"/>
          <p14:tracePt t="49742" x="7493000" y="2705100"/>
          <p14:tracePt t="49752" x="7499350" y="2705100"/>
          <p14:tracePt t="49769" x="7505700" y="2705100"/>
          <p14:tracePt t="49776" x="7505700" y="2711450"/>
          <p14:tracePt t="49790" x="7512050" y="2711450"/>
          <p14:tracePt t="49804" x="7512050" y="2717800"/>
          <p14:tracePt t="49990" x="7518400" y="2717800"/>
          <p14:tracePt t="49994" x="7524750" y="2717800"/>
          <p14:tracePt t="49998" x="7524750" y="2724150"/>
          <p14:tracePt t="50004" x="7537450" y="2730500"/>
          <p14:tracePt t="50011" x="7543800" y="2736850"/>
          <p14:tracePt t="50018" x="7550150" y="2743200"/>
          <p14:tracePt t="50025" x="7556500" y="2755900"/>
          <p14:tracePt t="50032" x="7569200" y="2755900"/>
          <p14:tracePt t="50039" x="7575550" y="2762250"/>
          <p14:tracePt t="50047" x="7581900" y="2768600"/>
          <p14:tracePt t="50053" x="7588250" y="2781300"/>
          <p14:tracePt t="50060" x="7594600" y="2787650"/>
          <p14:tracePt t="50067" x="7600950" y="2794000"/>
          <p14:tracePt t="50074" x="7607300" y="2806700"/>
          <p14:tracePt t="50081" x="7613650" y="2813050"/>
          <p14:tracePt t="50088" x="7626350" y="2819400"/>
          <p14:tracePt t="50095" x="7632700" y="2825750"/>
          <p14:tracePt t="50102" x="7632700" y="2838450"/>
          <p14:tracePt t="50109" x="7639050" y="2844800"/>
          <p14:tracePt t="50116" x="7651750" y="2844800"/>
          <p14:tracePt t="50123" x="7651750" y="2851150"/>
          <p14:tracePt t="50129" x="7658100" y="2851150"/>
          <p14:tracePt t="50136" x="7658100" y="2857500"/>
          <p14:tracePt t="50143" x="7664450" y="2863850"/>
          <p14:tracePt t="50150" x="7670800" y="2870200"/>
          <p14:tracePt t="50157" x="7677150" y="2876550"/>
          <p14:tracePt t="50164" x="7677150" y="2889250"/>
          <p14:tracePt t="50171" x="7683500" y="2889250"/>
          <p14:tracePt t="50178" x="7683500" y="2895600"/>
          <p14:tracePt t="50275" x="7677150" y="2895600"/>
          <p14:tracePt t="50279" x="7670800" y="2895600"/>
          <p14:tracePt t="50286" x="7664450" y="2895600"/>
          <p14:tracePt t="50292" x="7658100" y="2895600"/>
          <p14:tracePt t="50296" x="7651750" y="2882900"/>
          <p14:tracePt t="50303" x="7639050" y="2876550"/>
          <p14:tracePt t="50310" x="7632700" y="2863850"/>
          <p14:tracePt t="50317" x="7620000" y="2851150"/>
          <p14:tracePt t="50324" x="7613650" y="2844800"/>
          <p14:tracePt t="50331" x="7607300" y="2825750"/>
          <p14:tracePt t="50338" x="7594600" y="2813050"/>
          <p14:tracePt t="50345" x="7588250" y="2794000"/>
          <p14:tracePt t="50352" x="7575550" y="2787650"/>
          <p14:tracePt t="50359" x="7569200" y="2774950"/>
          <p14:tracePt t="50366" x="7562850" y="2768600"/>
          <p14:tracePt t="50373" x="7562850" y="2762250"/>
          <p14:tracePt t="50379" x="7556500" y="2749550"/>
          <p14:tracePt t="50386" x="7550150" y="2749550"/>
          <p14:tracePt t="50393" x="7543800" y="2743200"/>
          <p14:tracePt t="50400" x="7537450" y="2736850"/>
          <p14:tracePt t="50407" x="7531100" y="2736850"/>
          <p14:tracePt t="50422" x="7531100" y="2730500"/>
          <p14:tracePt t="50432" x="7524750" y="2730500"/>
          <p14:tracePt t="50462" x="7518400" y="2730500"/>
          <p14:tracePt t="50495" x="7518400" y="2724150"/>
          <p14:tracePt t="50501" x="7512050" y="2724150"/>
          <p14:tracePt t="50526" x="7505700" y="2724150"/>
          <p14:tracePt t="50549" x="7505700" y="2717800"/>
          <p14:tracePt t="50555" x="7499350" y="2717800"/>
          <p14:tracePt t="50573" x="7493000" y="2717800"/>
          <p14:tracePt t="50626" x="7493000" y="2711450"/>
          <p14:tracePt t="50628" x="7486650" y="2711450"/>
          <p14:tracePt t="50637" x="7486650" y="2705100"/>
          <p14:tracePt t="50642" x="7486650" y="2698750"/>
          <p14:tracePt t="50645" x="7486650" y="2692400"/>
          <p14:tracePt t="50650" x="7486650" y="2686050"/>
          <p14:tracePt t="50657" x="7486650" y="2679700"/>
          <p14:tracePt t="50664" x="7486650" y="2673350"/>
          <p14:tracePt t="50733" x="7493000" y="2673350"/>
          <p14:tracePt t="50738" x="7499350" y="2673350"/>
          <p14:tracePt t="50749" x="7505700" y="2679700"/>
          <p14:tracePt t="50760" x="7512050" y="2679700"/>
          <p14:tracePt t="50768" x="7512050" y="2686050"/>
          <p14:tracePt t="50777" x="7518400" y="2686050"/>
          <p14:tracePt t="50789" x="7524750" y="2686050"/>
          <p14:tracePt t="50793" x="7524750" y="2692400"/>
          <p14:tracePt t="50909" x="7518400" y="2692400"/>
          <p14:tracePt t="50921" x="7518400" y="2686050"/>
          <p14:tracePt t="50930" x="7518400" y="2679700"/>
          <p14:tracePt t="50930" x="7518400" y="2673350"/>
          <p14:tracePt t="50935" x="7518400" y="2667000"/>
          <p14:tracePt t="50942" x="7518400" y="2654300"/>
          <p14:tracePt t="50949" x="7524750" y="2641600"/>
          <p14:tracePt t="50956" x="7531100" y="2628900"/>
          <p14:tracePt t="50963" x="7531100" y="2622550"/>
          <p14:tracePt t="51003" x="7537450" y="2622550"/>
          <p14:tracePt t="51018" x="7543800" y="2622550"/>
          <p14:tracePt t="51026" x="7550150" y="2622550"/>
          <p14:tracePt t="51036" x="7550150" y="2628900"/>
          <p14:tracePt t="51038" x="7556500" y="2628900"/>
          <p14:tracePt t="51043" x="7556500" y="2635250"/>
          <p14:tracePt t="51047" x="7556500" y="2641600"/>
          <p14:tracePt t="51053" x="7556500" y="2654300"/>
          <p14:tracePt t="51060" x="7556500" y="2673350"/>
          <p14:tracePt t="51067" x="7556500" y="2692400"/>
          <p14:tracePt t="51074" x="7556500" y="2705100"/>
          <p14:tracePt t="51081" x="7556500" y="2724150"/>
          <p14:tracePt t="51088" x="7556500" y="2736850"/>
          <p14:tracePt t="51095" x="7556500" y="2749550"/>
          <p14:tracePt t="51102" x="7556500" y="2755900"/>
          <p14:tracePt t="51194" x="7550150" y="2755900"/>
          <p14:tracePt t="51204" x="7543800" y="2755900"/>
          <p14:tracePt t="51216" x="7543800" y="2749550"/>
          <p14:tracePt t="51221" x="7543800" y="2743200"/>
          <p14:tracePt t="51225" x="7543800" y="2736850"/>
          <p14:tracePt t="51229" x="7543800" y="2730500"/>
          <p14:tracePt t="51234" x="7543800" y="2724150"/>
          <p14:tracePt t="51241" x="7550150" y="2711450"/>
          <p14:tracePt t="51247" x="7550150" y="2698750"/>
          <p14:tracePt t="51254" x="7556500" y="2692400"/>
          <p14:tracePt t="51261" x="7556500" y="2686050"/>
          <p14:tracePt t="51277" x="7556500" y="2679700"/>
          <p14:tracePt t="51295" x="7562850" y="2679700"/>
          <p14:tracePt t="51316" x="7569200" y="2679700"/>
          <p14:tracePt t="51322" x="7575550" y="2679700"/>
          <p14:tracePt t="51335" x="7575550" y="2686050"/>
          <p14:tracePt t="51337" x="7581900" y="2686050"/>
          <p14:tracePt t="51347" x="7581900" y="2692400"/>
          <p14:tracePt t="51352" x="7581900" y="2698750"/>
          <p14:tracePt t="51354" x="7588250" y="2705100"/>
          <p14:tracePt t="51359" x="7588250" y="2711450"/>
          <p14:tracePt t="51365" x="7588250" y="2736850"/>
          <p14:tracePt t="51373" x="7588250" y="2755900"/>
          <p14:tracePt t="51379" x="7588250" y="2768600"/>
          <p14:tracePt t="51386" x="7588250" y="2787650"/>
          <p14:tracePt t="51393" x="7588250" y="2794000"/>
          <p14:tracePt t="51407" x="7588250" y="2800350"/>
          <p14:tracePt t="51495" x="7581900" y="2800350"/>
          <p14:tracePt t="51495" x="7581900" y="2794000"/>
          <p14:tracePt t="51507" x="7581900" y="2787650"/>
          <p14:tracePt t="51516" x="7581900" y="2781300"/>
          <p14:tracePt t="51518" x="7581900" y="2774950"/>
          <p14:tracePt t="51525" x="7581900" y="2768600"/>
          <p14:tracePt t="51534" x="7581900" y="2762250"/>
          <p14:tracePt t="51547" x="7588250" y="2762250"/>
          <p14:tracePt t="51602" x="7594600" y="2762250"/>
          <p14:tracePt t="51612" x="7600950" y="2762250"/>
          <p14:tracePt t="51626" x="7607300" y="2768600"/>
          <p14:tracePt t="51634" x="7607300" y="2774950"/>
          <p14:tracePt t="51637" x="7607300" y="2781300"/>
          <p14:tracePt t="51642" x="7607300" y="2787650"/>
          <p14:tracePt t="51643" x="7613650" y="2787650"/>
          <p14:tracePt t="51650" x="7613650" y="2794000"/>
          <p14:tracePt t="51657" x="7613650" y="2806700"/>
          <p14:tracePt t="51664" x="7613650" y="2813050"/>
          <p14:tracePt t="51671" x="7613650" y="2819400"/>
          <p14:tracePt t="51685" x="7620000" y="2819400"/>
          <p14:tracePt t="51756" x="7613650" y="2819400"/>
          <p14:tracePt t="51757" x="7613650" y="2813050"/>
          <p14:tracePt t="51765" x="7613650" y="2806700"/>
          <p14:tracePt t="51768" x="7613650" y="2800350"/>
          <p14:tracePt t="51775" x="7613650" y="2794000"/>
          <p14:tracePt t="51782" x="7613650" y="2787650"/>
          <p14:tracePt t="51792" x="7613650" y="2781300"/>
          <p14:tracePt t="51837" x="7620000" y="2781300"/>
          <p14:tracePt t="51845" x="7626350" y="2781300"/>
          <p14:tracePt t="51860" x="7632700" y="2787650"/>
          <p14:tracePt t="51868" x="7632700" y="2794000"/>
          <p14:tracePt t="51872" x="7639050" y="2794000"/>
          <p14:tracePt t="51873" x="7639050" y="2800350"/>
          <p14:tracePt t="51879" x="7639050" y="2806700"/>
          <p14:tracePt t="51886" x="7639050" y="2819400"/>
          <p14:tracePt t="51893" x="7645400" y="2832100"/>
          <p14:tracePt t="51901" x="7645400" y="2844800"/>
          <p14:tracePt t="51907" x="7645400" y="2851150"/>
          <p14:tracePt t="51914" x="7651750" y="2857500"/>
          <p14:tracePt t="51992" x="7645400" y="2857500"/>
          <p14:tracePt t="51998" x="7645400" y="2851150"/>
          <p14:tracePt t="52004" x="7645400" y="2844800"/>
          <p14:tracePt t="52007" x="7645400" y="2838450"/>
          <p14:tracePt t="52011" x="7645400" y="2832100"/>
          <p14:tracePt t="52018" x="7651750" y="2819400"/>
          <p14:tracePt t="52025" x="7658100" y="2806700"/>
          <p14:tracePt t="52032" x="7658100" y="2800350"/>
          <p14:tracePt t="52080" x="7664450" y="2800350"/>
          <p14:tracePt t="52090" x="7670800" y="2800350"/>
          <p14:tracePt t="52097" x="7677150" y="2800350"/>
          <p14:tracePt t="52103" x="7677150" y="2806700"/>
          <p14:tracePt t="52109" x="7683500" y="2806700"/>
          <p14:tracePt t="52113" x="7683500" y="2813050"/>
          <p14:tracePt t="52121" x="7683500" y="2819400"/>
          <p14:tracePt t="52128" x="7683500" y="2825750"/>
          <p14:tracePt t="52129" x="7689850" y="2825750"/>
          <p14:tracePt t="52136" x="7689850" y="2838450"/>
          <p14:tracePt t="52143" x="7689850" y="2844800"/>
          <p14:tracePt t="52157" x="7696200" y="2851150"/>
          <p14:tracePt t="52317" x="7702550" y="2851150"/>
          <p14:tracePt t="52321" x="7708900" y="2851150"/>
          <p14:tracePt t="52327" x="7708900" y="2857500"/>
          <p14:tracePt t="52331" x="7708900" y="2863850"/>
          <p14:tracePt t="52338" x="7715250" y="2870200"/>
          <p14:tracePt t="52345" x="7715250" y="2876550"/>
          <p14:tracePt t="52352" x="7721600" y="2895600"/>
          <p14:tracePt t="52359" x="7721600" y="2908300"/>
          <p14:tracePt t="52366" x="7721600" y="2914650"/>
          <p14:tracePt t="52373" x="7721600" y="2921000"/>
          <p14:tracePt t="52379" x="7727950" y="2921000"/>
          <p14:tracePt t="52463" x="7721600" y="2921000"/>
          <p14:tracePt t="52477" x="7715250" y="2921000"/>
          <p14:tracePt t="52564" x="7715250" y="2927350"/>
          <p14:tracePt t="52568" x="7721600" y="2927350"/>
          <p14:tracePt t="52571" x="7721600" y="2933700"/>
          <p14:tracePt t="52574" x="7721600" y="2940050"/>
          <p14:tracePt t="52581" x="7721600" y="2946400"/>
          <p14:tracePt t="52588" x="7721600" y="2952750"/>
          <p14:tracePt t="52596" x="7727950" y="2959100"/>
          <p14:tracePt t="52603" x="7727950" y="2965450"/>
          <p14:tracePt t="52626" x="7734300" y="2965450"/>
          <p14:tracePt t="52713" x="7727950" y="2965450"/>
          <p14:tracePt t="52716" x="7727950" y="2959100"/>
          <p14:tracePt t="52737" x="7727950" y="2952750"/>
          <p14:tracePt t="53076" x="7721600" y="2952750"/>
          <p14:tracePt t="53101" x="7715250" y="2952750"/>
          <p14:tracePt t="53120" x="7715250" y="2946400"/>
          <p14:tracePt t="53133" x="7715250" y="2940050"/>
          <p14:tracePt t="53137" x="7715250" y="2933700"/>
          <p14:tracePt t="53142" x="7721600" y="2927350"/>
          <p14:tracePt t="53147" x="7727950" y="2927350"/>
          <p14:tracePt t="53150" x="7734300" y="2921000"/>
          <p14:tracePt t="53157" x="7740650" y="2914650"/>
          <p14:tracePt t="53164" x="7747000" y="2908300"/>
          <p14:tracePt t="54157" x="7747000" y="2901950"/>
          <p14:tracePt t="54158" x="7740650" y="2901950"/>
          <p14:tracePt t="54164" x="7708900" y="2901950"/>
          <p14:tracePt t="54171" x="7658100" y="2895600"/>
          <p14:tracePt t="54178" x="7575550" y="2889250"/>
          <p14:tracePt t="54185" x="7486650" y="2889250"/>
          <p14:tracePt t="54192" x="7385050" y="2882900"/>
          <p14:tracePt t="54199" x="7296150" y="2882900"/>
          <p14:tracePt t="54206" x="7175500" y="2876550"/>
          <p14:tracePt t="54213" x="7054850" y="2876550"/>
          <p14:tracePt t="54220" x="6915150" y="2876550"/>
          <p14:tracePt t="54227" x="6775450" y="2870200"/>
          <p14:tracePt t="54234" x="6616700" y="2870200"/>
          <p14:tracePt t="54241" x="6451600" y="2870200"/>
          <p14:tracePt t="54247" x="6273800" y="2870200"/>
          <p14:tracePt t="54254" x="6108700" y="2870200"/>
          <p14:tracePt t="54261" x="5930900" y="2870200"/>
          <p14:tracePt t="54268" x="5753100" y="2882900"/>
          <p14:tracePt t="54275" x="5581650" y="2889250"/>
          <p14:tracePt t="54282" x="5422900" y="2908300"/>
          <p14:tracePt t="54289" x="5264150" y="2927350"/>
          <p14:tracePt t="54296" x="5105400" y="2952750"/>
          <p14:tracePt t="54303" x="4953000" y="2984500"/>
          <p14:tracePt t="54310" x="4819650" y="3016250"/>
          <p14:tracePt t="54317" x="4699000" y="3048000"/>
          <p14:tracePt t="54324" x="4603750" y="3079750"/>
          <p14:tracePt t="54331" x="4514850" y="3124200"/>
          <p14:tracePt t="54338" x="4425950" y="3162300"/>
          <p14:tracePt t="54345" x="4356100" y="3200400"/>
          <p14:tracePt t="54352" x="4298950" y="3232150"/>
          <p14:tracePt t="54359" x="4248150" y="3257550"/>
          <p14:tracePt t="54366" x="4210050" y="3282950"/>
          <p14:tracePt t="54373" x="4178300" y="3308350"/>
          <p14:tracePt t="54379" x="4146550" y="3340100"/>
          <p14:tracePt t="54386" x="4114800" y="3371850"/>
          <p14:tracePt t="54393" x="4089400" y="3397250"/>
          <p14:tracePt t="54400" x="4057650" y="3435350"/>
          <p14:tracePt t="54407" x="4032250" y="3473450"/>
          <p14:tracePt t="54414" x="4006850" y="3505200"/>
          <p14:tracePt t="54422" x="3981450" y="3549650"/>
          <p14:tracePt t="54428" x="3956050" y="3594100"/>
          <p14:tracePt t="54435" x="3930650" y="3644900"/>
          <p14:tracePt t="54442" x="3905250" y="3689350"/>
          <p14:tracePt t="54449" x="3879850" y="3733800"/>
          <p14:tracePt t="54456" x="3860800" y="3778250"/>
          <p14:tracePt t="54463" x="3841750" y="3822700"/>
          <p14:tracePt t="54470" x="3822700" y="3867150"/>
          <p14:tracePt t="54477" x="3810000" y="3905250"/>
          <p14:tracePt t="54484" x="3790950" y="3943350"/>
          <p14:tracePt t="54491" x="3771900" y="3981450"/>
          <p14:tracePt t="54497" x="3759200" y="4019550"/>
          <p14:tracePt t="54504" x="3752850" y="4057650"/>
          <p14:tracePt t="54511" x="3746500" y="4095750"/>
          <p14:tracePt t="54518" x="3740150" y="4127500"/>
          <p14:tracePt t="54525" x="3740150" y="4165600"/>
          <p14:tracePt t="54532" x="3740150" y="4191000"/>
          <p14:tracePt t="54539" x="3740150" y="4210050"/>
          <p14:tracePt t="54546" x="3746500" y="4229100"/>
          <p14:tracePt t="54553" x="3746500" y="4235450"/>
          <p14:tracePt t="54732" x="3740150" y="4235450"/>
          <p14:tracePt t="54737" x="3740150" y="4229100"/>
          <p14:tracePt t="54739" x="3740150" y="4222750"/>
          <p14:tracePt t="54742" x="3733800" y="4222750"/>
          <p14:tracePt t="54747" x="3733800" y="4210050"/>
          <p14:tracePt t="54754" x="3727450" y="4191000"/>
          <p14:tracePt t="54761" x="3721100" y="4165600"/>
          <p14:tracePt t="54768" x="3714750" y="4140200"/>
          <p14:tracePt t="54775" x="3708400" y="4108450"/>
          <p14:tracePt t="54782" x="3708400" y="4083050"/>
          <p14:tracePt t="54789" x="3702050" y="4057650"/>
          <p14:tracePt t="54796" x="3702050" y="4032250"/>
          <p14:tracePt t="54803" x="3695700" y="4006850"/>
          <p14:tracePt t="54810" x="3689350" y="3981450"/>
          <p14:tracePt t="54817" x="3689350" y="3949700"/>
          <p14:tracePt t="54824" x="3689350" y="3930650"/>
          <p14:tracePt t="54831" x="3689350" y="3905250"/>
          <p14:tracePt t="54838" x="3689350" y="3886200"/>
          <p14:tracePt t="54845" x="3689350" y="3867150"/>
          <p14:tracePt t="54852" x="3689350" y="3848100"/>
          <p14:tracePt t="54859" x="3689350" y="3835400"/>
          <p14:tracePt t="54866" x="3689350" y="3822700"/>
          <p14:tracePt t="54873" x="3689350" y="3810000"/>
          <p14:tracePt t="54879" x="3689350" y="3803650"/>
          <p14:tracePt t="55069" x="3689350" y="3797300"/>
          <p14:tracePt t="55072" x="3689350" y="3790950"/>
          <p14:tracePt t="55074" x="3689350" y="3784600"/>
          <p14:tracePt t="55081" x="3695700" y="3771900"/>
          <p14:tracePt t="55088" x="3695700" y="3740150"/>
          <p14:tracePt t="55095" x="3702050" y="3714750"/>
          <p14:tracePt t="55102" x="3702050" y="3689350"/>
          <p14:tracePt t="55109" x="3702050" y="3676650"/>
          <p14:tracePt t="55116" x="3702050" y="3657600"/>
          <p14:tracePt t="55123" x="3702050" y="3638550"/>
          <p14:tracePt t="55129" x="3702050" y="3613150"/>
          <p14:tracePt t="55136" x="3702050" y="3581400"/>
          <p14:tracePt t="55143" x="3702050" y="3543300"/>
          <p14:tracePt t="55150" x="3702050" y="3486150"/>
          <p14:tracePt t="55157" x="3702050" y="3429000"/>
          <p14:tracePt t="55164" x="3702050" y="3359150"/>
          <p14:tracePt t="55171" x="3702050" y="3302000"/>
          <p14:tracePt t="55178" x="3695700" y="3238500"/>
          <p14:tracePt t="55185" x="3695700" y="3175000"/>
          <p14:tracePt t="55192" x="3689350" y="3111500"/>
          <p14:tracePt t="55199" x="3683000" y="3067050"/>
          <p14:tracePt t="55206" x="3683000" y="3009900"/>
          <p14:tracePt t="55213" x="3683000" y="2965450"/>
          <p14:tracePt t="55220" x="3676650" y="2927350"/>
          <p14:tracePt t="55227" x="3670300" y="2876550"/>
          <p14:tracePt t="55234" x="3657600" y="2825750"/>
          <p14:tracePt t="55241" x="3657600" y="2781300"/>
          <p14:tracePt t="55248" x="3657600" y="2749550"/>
          <p14:tracePt t="55254" x="3651250" y="2724150"/>
          <p14:tracePt t="55261" x="3651250" y="2705100"/>
          <p14:tracePt t="55268" x="3651250" y="2686050"/>
          <p14:tracePt t="55275" x="3651250" y="2667000"/>
          <p14:tracePt t="55283" x="3651250" y="2654300"/>
          <p14:tracePt t="55284" x="3651250" y="2647950"/>
          <p14:tracePt t="55289" x="3651250" y="2635250"/>
          <p14:tracePt t="55296" x="3651250" y="2622550"/>
          <p14:tracePt t="55303" x="3651250" y="2616200"/>
          <p14:tracePt t="55310" x="3651250" y="2609850"/>
          <p14:tracePt t="55317" x="3651250" y="2603500"/>
          <p14:tracePt t="55324" x="3651250" y="2597150"/>
          <p14:tracePt t="55331" x="3651250" y="2584450"/>
          <p14:tracePt t="55345" x="3651250" y="2578100"/>
          <p14:tracePt t="55352" x="3657600" y="2571750"/>
          <p14:tracePt t="55379" x="3657600" y="2565400"/>
          <p14:tracePt t="55937" x="3663950" y="2565400"/>
          <p14:tracePt t="55938" x="3663950" y="2571750"/>
          <p14:tracePt t="55942" x="3670300" y="2578100"/>
          <p14:tracePt t="55949" x="3683000" y="2603500"/>
          <p14:tracePt t="55956" x="3714750" y="2635250"/>
          <p14:tracePt t="55963" x="3759200" y="2679700"/>
          <p14:tracePt t="55970" x="3810000" y="2736850"/>
          <p14:tracePt t="55977" x="3873500" y="2787650"/>
          <p14:tracePt t="55984" x="3943350" y="2832100"/>
          <p14:tracePt t="55991" x="4013200" y="2889250"/>
          <p14:tracePt t="55997" x="4095750" y="2946400"/>
          <p14:tracePt t="56004" x="4165600" y="2997200"/>
          <p14:tracePt t="56011" x="4229100" y="3060700"/>
          <p14:tracePt t="56018" x="4279900" y="3111500"/>
          <p14:tracePt t="56025" x="4330700" y="3168650"/>
          <p14:tracePt t="56032" x="4368800" y="3232150"/>
          <p14:tracePt t="56039" x="4400550" y="3295650"/>
          <p14:tracePt t="56046" x="4432300" y="3359150"/>
          <p14:tracePt t="56053" x="4445000" y="3429000"/>
          <p14:tracePt t="56060" x="4464050" y="3511550"/>
          <p14:tracePt t="56067" x="4464050" y="3587750"/>
          <p14:tracePt t="56074" x="4464050" y="3670300"/>
          <p14:tracePt t="56081" x="4464050" y="3740150"/>
          <p14:tracePt t="56088" x="4464050" y="3822700"/>
          <p14:tracePt t="56095" x="4445000" y="3911600"/>
          <p14:tracePt t="56102" x="4425950" y="3987800"/>
          <p14:tracePt t="56109" x="4400550" y="4076700"/>
          <p14:tracePt t="56116" x="4368800" y="4171950"/>
          <p14:tracePt t="56123" x="4324350" y="4254500"/>
          <p14:tracePt t="56129" x="4286250" y="4330700"/>
          <p14:tracePt t="56136" x="4235450" y="4394200"/>
          <p14:tracePt t="56143" x="4197350" y="4445000"/>
          <p14:tracePt t="56150" x="4159250" y="4483100"/>
          <p14:tracePt t="56157" x="4127500" y="4508500"/>
          <p14:tracePt t="56164" x="4102100" y="4533900"/>
          <p14:tracePt t="56171" x="4083050" y="4552950"/>
          <p14:tracePt t="56178" x="4076700" y="4572000"/>
          <p14:tracePt t="56185" x="4070350" y="4572000"/>
          <p14:tracePt t="56192" x="4070350" y="4578350"/>
          <p14:tracePt t="56221" x="4064000" y="4578350"/>
          <p14:tracePt t="56232" x="4064000" y="4572000"/>
          <p14:tracePt t="56232" x="4064000" y="4565650"/>
          <p14:tracePt t="56234" x="4070350" y="4565650"/>
          <p14:tracePt t="56241" x="4083050" y="4552950"/>
          <p14:tracePt t="56247" x="4102100" y="4527550"/>
          <p14:tracePt t="56254" x="4127500" y="4508500"/>
          <p14:tracePt t="56261" x="4165600" y="4483100"/>
          <p14:tracePt t="56268" x="4222750" y="4457700"/>
          <p14:tracePt t="56275" x="4305300" y="4419600"/>
          <p14:tracePt t="56282" x="4425950" y="4375150"/>
          <p14:tracePt t="56289" x="4616450" y="4305300"/>
          <p14:tracePt t="56296" x="4870450" y="4203700"/>
          <p14:tracePt t="56303" x="5162550" y="4083050"/>
          <p14:tracePt t="56310" x="5499100" y="3949700"/>
          <p14:tracePt t="56317" x="5861050" y="3803650"/>
          <p14:tracePt t="56324" x="6242050" y="3632200"/>
          <p14:tracePt t="56331" x="6546850" y="3505200"/>
          <p14:tracePt t="56338" x="6908800" y="3346450"/>
          <p14:tracePt t="56345" x="7245350" y="3194050"/>
          <p14:tracePt t="56352" x="7543800" y="3048000"/>
          <p14:tracePt t="56359" x="7810500" y="2908300"/>
          <p14:tracePt t="56366" x="8051800" y="2774950"/>
          <p14:tracePt t="56373" x="8255000" y="2647950"/>
          <p14:tracePt t="56380" x="8420100" y="2533650"/>
          <p14:tracePt t="56386" x="8534400" y="2451100"/>
          <p14:tracePt t="56393" x="8616950" y="2374900"/>
          <p14:tracePt t="56400" x="8667750" y="2317750"/>
          <p14:tracePt t="56407" x="8686800" y="2273300"/>
          <p14:tracePt t="56414" x="8693150" y="2247900"/>
          <p14:tracePt t="56421" x="8693150" y="2228850"/>
          <p14:tracePt t="56428" x="8686800" y="2222500"/>
          <p14:tracePt t="56435" x="8674100" y="2203450"/>
          <p14:tracePt t="56442" x="8642350" y="2184400"/>
          <p14:tracePt t="56449" x="8604250" y="2165350"/>
          <p14:tracePt t="56456" x="8547100" y="2146300"/>
          <p14:tracePt t="56463" x="8477250" y="2127250"/>
          <p14:tracePt t="56470" x="8394700" y="2101850"/>
          <p14:tracePt t="56477" x="8318500" y="2082800"/>
          <p14:tracePt t="56484" x="8235950" y="2063750"/>
          <p14:tracePt t="56491" x="8166100" y="2051050"/>
          <p14:tracePt t="56497" x="8108950" y="2038350"/>
          <p14:tracePt t="56504" x="8070850" y="2025650"/>
          <p14:tracePt t="56511" x="8045450" y="2025650"/>
          <p14:tracePt t="56518" x="8039100" y="2019300"/>
          <p14:tracePt t="56550" x="8032750" y="2019300"/>
          <p14:tracePt t="56566" x="8026400" y="2019300"/>
          <p14:tracePt t="56567" x="8026400" y="2012950"/>
          <p14:tracePt t="56576" x="8026400" y="2006600"/>
          <p14:tracePt t="56599" x="8026400" y="2000250"/>
          <p14:tracePt t="56785" x="8032750" y="2000250"/>
          <p14:tracePt t="56786" x="8032750" y="1993900"/>
          <p14:tracePt t="56789" x="8039100" y="1993900"/>
          <p14:tracePt t="56796" x="8070850" y="1974850"/>
          <p14:tracePt t="56803" x="8102600" y="1968500"/>
          <p14:tracePt t="56810" x="8128000" y="1955800"/>
          <p14:tracePt t="56817" x="8140700" y="1955800"/>
          <p14:tracePt t="56824" x="8147050" y="1949450"/>
          <p14:tracePt t="56831" x="8153400" y="1949450"/>
          <p14:tracePt t="56846" x="8159750" y="1949450"/>
          <p14:tracePt t="56863" x="8166100" y="1949450"/>
          <p14:tracePt t="56874" x="8172450" y="1949450"/>
          <p14:tracePt t="56938" x="8178800" y="1949450"/>
          <p14:tracePt t="56977" x="8178800" y="1955800"/>
          <p14:tracePt t="56978" x="8172450" y="1955800"/>
          <p14:tracePt t="56984" x="8159750" y="1962150"/>
          <p14:tracePt t="56991" x="8134350" y="1968500"/>
          <p14:tracePt t="56997" x="8102600" y="1974850"/>
          <p14:tracePt t="57004" x="8058150" y="1974850"/>
          <p14:tracePt t="57011" x="8007350" y="1987550"/>
          <p14:tracePt t="57018" x="7943850" y="1993900"/>
          <p14:tracePt t="57025" x="7880350" y="2000250"/>
          <p14:tracePt t="57032" x="7791450" y="2006600"/>
          <p14:tracePt t="57039" x="7696200" y="2012950"/>
          <p14:tracePt t="57046" x="7594600" y="2019300"/>
          <p14:tracePt t="57053" x="7486650" y="2019300"/>
          <p14:tracePt t="57060" x="7366000" y="2019300"/>
          <p14:tracePt t="57067" x="7251700" y="2019300"/>
          <p14:tracePt t="57074" x="7156450" y="2019300"/>
          <p14:tracePt t="57081" x="7048500" y="2019300"/>
          <p14:tracePt t="57088" x="6946900" y="2032000"/>
          <p14:tracePt t="57095" x="6864350" y="2038350"/>
          <p14:tracePt t="57102" x="6800850" y="2044700"/>
          <p14:tracePt t="57109" x="6762750" y="2051050"/>
          <p14:tracePt t="57116" x="6750050" y="2051050"/>
          <p14:tracePt t="57191" x="6743700" y="2051050"/>
          <p14:tracePt t="57199" x="6750050" y="2051050"/>
          <p14:tracePt t="57201" x="6756400" y="2051050"/>
          <p14:tracePt t="57206" x="6769100" y="2051050"/>
          <p14:tracePt t="57213" x="6807200" y="2051050"/>
          <p14:tracePt t="57220" x="6858000" y="2044700"/>
          <p14:tracePt t="57227" x="6915150" y="2044700"/>
          <p14:tracePt t="57234" x="7004050" y="2038350"/>
          <p14:tracePt t="57241" x="7099300" y="2032000"/>
          <p14:tracePt t="57248" x="7207250" y="2025650"/>
          <p14:tracePt t="57255" x="7315200" y="2025650"/>
          <p14:tracePt t="57261" x="7442200" y="2012950"/>
          <p14:tracePt t="57268" x="7569200" y="2006600"/>
          <p14:tracePt t="57275" x="7689850" y="2006600"/>
          <p14:tracePt t="57282" x="7804150" y="2000250"/>
          <p14:tracePt t="57283" x="7823200" y="2000250"/>
          <p14:tracePt t="57289" x="7905750" y="2000250"/>
          <p14:tracePt t="57296" x="8001000" y="2000250"/>
          <p14:tracePt t="57303" x="8083550" y="2000250"/>
          <p14:tracePt t="57310" x="8128000" y="2000250"/>
          <p14:tracePt t="57317" x="8153400" y="2000250"/>
          <p14:tracePt t="57324" x="8159750" y="2000250"/>
          <p14:tracePt t="57387" x="8153400" y="2000250"/>
          <p14:tracePt t="57390" x="8147050" y="2000250"/>
          <p14:tracePt t="57393" x="8140700" y="2000250"/>
          <p14:tracePt t="57400" x="8121650" y="2000250"/>
          <p14:tracePt t="57407" x="8096250" y="2000250"/>
          <p14:tracePt t="57414" x="8064500" y="2000250"/>
          <p14:tracePt t="57422" x="8032750" y="2000250"/>
          <p14:tracePt t="57428" x="7994650" y="1993900"/>
          <p14:tracePt t="57435" x="7943850" y="1993900"/>
          <p14:tracePt t="57442" x="7880350" y="1987550"/>
          <p14:tracePt t="57449" x="7810500" y="1981200"/>
          <p14:tracePt t="57456" x="7753350" y="1981200"/>
          <p14:tracePt t="57463" x="7689850" y="1974850"/>
          <p14:tracePt t="57470" x="7626350" y="1974850"/>
          <p14:tracePt t="57477" x="7575550" y="1968500"/>
          <p14:tracePt t="57484" x="7524750" y="1968500"/>
          <p14:tracePt t="57491" x="7486650" y="1968500"/>
          <p14:tracePt t="57497" x="7461250" y="1968500"/>
          <p14:tracePt t="57504" x="7442200" y="1962150"/>
          <p14:tracePt t="57511" x="7435850" y="1962150"/>
          <p14:tracePt t="57586" x="7442200" y="1962150"/>
          <p14:tracePt t="57607" x="7448550" y="1962150"/>
          <p14:tracePt t="57612" x="7448550" y="1955800"/>
          <p14:tracePt t="57620" x="7454900" y="1955800"/>
          <p14:tracePt t="57628" x="7461250" y="1955800"/>
          <p14:tracePt t="57629" x="7467600" y="1955800"/>
          <p14:tracePt t="57633" x="7473950" y="1949450"/>
          <p14:tracePt t="57637" x="7480300" y="1949450"/>
          <p14:tracePt t="57643" x="7499350" y="1949450"/>
          <p14:tracePt t="57650" x="7524750" y="1949450"/>
          <p14:tracePt t="57657" x="7556500" y="1949450"/>
          <p14:tracePt t="57664" x="7594600" y="1949450"/>
          <p14:tracePt t="57671" x="7639050" y="1949450"/>
          <p14:tracePt t="57678" x="7689850" y="1949450"/>
          <p14:tracePt t="57685" x="7740650" y="1949450"/>
          <p14:tracePt t="57692" x="7785100" y="1949450"/>
          <p14:tracePt t="57699" x="7835900" y="1949450"/>
          <p14:tracePt t="57706" x="7886700" y="1943100"/>
          <p14:tracePt t="57713" x="7931150" y="1943100"/>
          <p14:tracePt t="57720" x="7969250" y="1943100"/>
          <p14:tracePt t="57727" x="8013700" y="1943100"/>
          <p14:tracePt t="57734" x="8058150" y="1943100"/>
          <p14:tracePt t="57741" x="8089900" y="1943100"/>
          <p14:tracePt t="57747" x="8115300" y="1943100"/>
          <p14:tracePt t="57754" x="8140700" y="1943100"/>
          <p14:tracePt t="57761" x="8172450" y="1943100"/>
          <p14:tracePt t="57768" x="8197850" y="1943100"/>
          <p14:tracePt t="57775" x="8223250" y="1943100"/>
          <p14:tracePt t="57782" x="8242300" y="1943100"/>
          <p14:tracePt t="57789" x="8261350" y="1943100"/>
          <p14:tracePt t="57797" x="8274050" y="1943100"/>
          <p14:tracePt t="57803" x="8286750" y="1943100"/>
          <p14:tracePt t="57810" x="8293100" y="1943100"/>
          <p14:tracePt t="57817" x="8305800" y="1943100"/>
          <p14:tracePt t="57824" x="8312150" y="1943100"/>
          <p14:tracePt t="57831" x="8324850" y="1943100"/>
          <p14:tracePt t="57838" x="8331200" y="1943100"/>
          <p14:tracePt t="57845" x="8343900" y="1943100"/>
          <p14:tracePt t="57852" x="8362950" y="1943100"/>
          <p14:tracePt t="57859" x="8382000" y="1943100"/>
          <p14:tracePt t="57866" x="8401050" y="1943100"/>
          <p14:tracePt t="57873" x="8420100" y="1943100"/>
          <p14:tracePt t="57879" x="8439150" y="1943100"/>
          <p14:tracePt t="57886" x="8464550" y="1943100"/>
          <p14:tracePt t="57893" x="8477250" y="1943100"/>
          <p14:tracePt t="57900" x="8489950" y="1943100"/>
          <p14:tracePt t="57907" x="8502650" y="1943100"/>
          <p14:tracePt t="57914" x="8515350" y="1943100"/>
          <p14:tracePt t="57922" x="8521700" y="1943100"/>
          <p14:tracePt t="57998" x="8528050" y="1943100"/>
          <p14:tracePt t="58021" x="8534400" y="1943100"/>
          <p14:tracePt t="58037" x="8534400" y="1949450"/>
          <p14:tracePt t="58044" x="8528050" y="1949450"/>
          <p14:tracePt t="58048" x="8521700" y="1955800"/>
          <p14:tracePt t="58052" x="8515350" y="1955800"/>
          <p14:tracePt t="58054" x="8509000" y="1955800"/>
          <p14:tracePt t="58060" x="8496300" y="1962150"/>
          <p14:tracePt t="58067" x="8477250" y="1962150"/>
          <p14:tracePt t="58074" x="8464550" y="1968500"/>
          <p14:tracePt t="58081" x="8451850" y="1968500"/>
          <p14:tracePt t="58088" x="8432800" y="1968500"/>
          <p14:tracePt t="58095" x="8420100" y="1968500"/>
          <p14:tracePt t="58102" x="8407400" y="1968500"/>
          <p14:tracePt t="58116" x="8401050" y="1968500"/>
          <p14:tracePt t="58129" x="8394700" y="1968500"/>
          <p14:tracePt t="58145" x="8388350" y="1968500"/>
          <p14:tracePt t="58155" x="8382000" y="1968500"/>
          <p14:tracePt t="58161" x="8375650" y="1968500"/>
          <p14:tracePt t="58170" x="8369300" y="1968500"/>
          <p14:tracePt t="58176" x="8362950" y="1968500"/>
          <p14:tracePt t="58181" x="8356600" y="1968500"/>
          <p14:tracePt t="58185" x="8350250" y="1974850"/>
          <p14:tracePt t="58189" x="8343900" y="1974850"/>
          <p14:tracePt t="58208" x="8337550" y="1974850"/>
          <p14:tracePt t="58262" x="8331200" y="1974850"/>
          <p14:tracePt t="58269" x="8324850" y="1974850"/>
          <p14:tracePt t="58294" x="8318500" y="1974850"/>
          <p14:tracePt t="58308" x="8312150" y="1974850"/>
          <p14:tracePt t="58323" x="8305800" y="1974850"/>
          <p14:tracePt t="58328" x="8299450" y="1974850"/>
          <p14:tracePt t="58342" x="8293100" y="1974850"/>
          <p14:tracePt t="58358" x="8286750" y="1974850"/>
          <p14:tracePt t="58372" x="8280400" y="1974850"/>
          <p14:tracePt t="58384" x="8274050" y="1974850"/>
          <p14:tracePt t="58405" x="8267700" y="1974850"/>
          <p14:tracePt t="58456" x="8261350" y="1974850"/>
          <p14:tracePt t="58673" x="8267700" y="1974850"/>
          <p14:tracePt t="58684" x="8274050" y="1974850"/>
          <p14:tracePt t="58690" x="8280400" y="1974850"/>
          <p14:tracePt t="58701" x="8286750" y="1974850"/>
          <p14:tracePt t="58704" x="8286750" y="1981200"/>
          <p14:tracePt t="58716" x="8293100" y="1981200"/>
          <p14:tracePt t="58856" x="8293100" y="1987550"/>
          <p14:tracePt t="58917" x="8299450" y="1987550"/>
          <p14:tracePt t="58919" x="8305800" y="1987550"/>
          <p14:tracePt t="58927" x="8305800" y="1993900"/>
          <p14:tracePt t="58928" x="8312150" y="1993900"/>
          <p14:tracePt t="58938" x="8318500" y="2000250"/>
          <p14:tracePt t="58950" x="8324850" y="2000250"/>
          <p14:tracePt t="58957" x="8331200" y="2006600"/>
          <p14:tracePt t="59102" x="8324850" y="2006600"/>
          <p14:tracePt t="59104" x="8318500" y="2006600"/>
          <p14:tracePt t="59109" x="8305800" y="2012950"/>
          <p14:tracePt t="59116" x="8274050" y="2019300"/>
          <p14:tracePt t="59123" x="8248650" y="2032000"/>
          <p14:tracePt t="59129" x="8229600" y="2032000"/>
          <p14:tracePt t="59136" x="8210550" y="2038350"/>
          <p14:tracePt t="59143" x="8204200" y="2044700"/>
          <p14:tracePt t="59151" x="8197850" y="2044700"/>
          <p14:tracePt t="59185" x="8191500" y="2044700"/>
          <p14:tracePt t="59200" x="8185150" y="2044700"/>
          <p14:tracePt t="59237" x="8185150" y="2038350"/>
          <p14:tracePt t="59243" x="8191500" y="2038350"/>
          <p14:tracePt t="59247" x="8197850" y="2038350"/>
          <p14:tracePt t="59251" x="8204200" y="2038350"/>
          <p14:tracePt t="59255" x="8210550" y="2038350"/>
          <p14:tracePt t="59261" x="8223250" y="2038350"/>
          <p14:tracePt t="59268" x="8229600" y="2038350"/>
          <p14:tracePt t="59282" x="8235950" y="2038350"/>
          <p14:tracePt t="59369" x="8235950" y="2044700"/>
          <p14:tracePt t="59372" x="8229600" y="2051050"/>
          <p14:tracePt t="59375" x="8229600" y="2057400"/>
          <p14:tracePt t="59379" x="8216900" y="2063750"/>
          <p14:tracePt t="59386" x="8197850" y="2082800"/>
          <p14:tracePt t="59393" x="8159750" y="2101850"/>
          <p14:tracePt t="59400" x="8115300" y="2120900"/>
          <p14:tracePt t="59407" x="8051800" y="2146300"/>
          <p14:tracePt t="59414" x="7975600" y="2165350"/>
          <p14:tracePt t="59421" x="7874000" y="2184400"/>
          <p14:tracePt t="59428" x="7753350" y="2203450"/>
          <p14:tracePt t="59435" x="7613650" y="2203450"/>
          <p14:tracePt t="59442" x="7461250" y="2203450"/>
          <p14:tracePt t="59449" x="7315200" y="2203450"/>
          <p14:tracePt t="59456" x="7105650" y="2190750"/>
          <p14:tracePt t="59463" x="6832600" y="2159000"/>
          <p14:tracePt t="59470" x="6623050" y="2133600"/>
          <p14:tracePt t="59477" x="6350000" y="2095500"/>
          <p14:tracePt t="59484" x="6076950" y="2051050"/>
          <p14:tracePt t="59491" x="5810250" y="2006600"/>
          <p14:tracePt t="59498" x="5562600" y="1974850"/>
          <p14:tracePt t="59504" x="5346700" y="1949450"/>
          <p14:tracePt t="59511" x="5181600" y="1936750"/>
          <p14:tracePt t="59518" x="5048250" y="1924050"/>
          <p14:tracePt t="59525" x="4946650" y="1917700"/>
          <p14:tracePt t="59532" x="4876800" y="1917700"/>
          <p14:tracePt t="59539" x="4832350" y="1911350"/>
          <p14:tracePt t="59546" x="4800600" y="1905000"/>
          <p14:tracePt t="59553" x="4787900" y="1905000"/>
          <p14:tracePt t="59560" x="4781550" y="1905000"/>
          <p14:tracePt t="61195" x="4781550" y="189865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6DC7A-522D-40CA-9E55-81AC2500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– DSM1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3B5D-D981-4F52-AA7C-FDFD1C8D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8EF40-0B1E-4788-BFDF-81CFFB56D8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52219" y="1474471"/>
            <a:ext cx="5943600" cy="2606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E24D8F-97F5-4F04-9E9B-47EB68247B0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46111" y="3701733"/>
            <a:ext cx="5943600" cy="2606040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D8C2BB0C-FF2B-4D07-804F-FD8BAF2C4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05"/>
    </mc:Choice>
    <mc:Fallback>
      <p:transition spd="slow" advTm="10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22" x="4787900" y="1898650"/>
          <p14:tracePt t="723" x="4794250" y="1898650"/>
          <p14:tracePt t="724" x="4806950" y="1898650"/>
          <p14:tracePt t="731" x="4883150" y="1892300"/>
          <p14:tracePt t="738" x="4972050" y="1879600"/>
          <p14:tracePt t="745" x="5086350" y="1873250"/>
          <p14:tracePt t="752" x="5238750" y="1866900"/>
          <p14:tracePt t="759" x="5397500" y="1860550"/>
          <p14:tracePt t="766" x="5562600" y="1860550"/>
          <p14:tracePt t="773" x="5740400" y="1841500"/>
          <p14:tracePt t="780" x="5949950" y="1822450"/>
          <p14:tracePt t="787" x="6178550" y="1803400"/>
          <p14:tracePt t="794" x="6407150" y="1778000"/>
          <p14:tracePt t="801" x="6642100" y="1752600"/>
          <p14:tracePt t="808" x="6858000" y="1739900"/>
          <p14:tracePt t="815" x="7067550" y="1727200"/>
          <p14:tracePt t="821" x="7270750" y="1708150"/>
          <p14:tracePt t="828" x="7473950" y="1701800"/>
          <p14:tracePt t="835" x="7651750" y="1695450"/>
          <p14:tracePt t="842" x="7810500" y="1682750"/>
          <p14:tracePt t="849" x="7956550" y="1676400"/>
          <p14:tracePt t="856" x="8064500" y="1676400"/>
          <p14:tracePt t="863" x="8153400" y="1676400"/>
          <p14:tracePt t="870" x="8223250" y="1676400"/>
          <p14:tracePt t="877" x="8261350" y="1682750"/>
          <p14:tracePt t="884" x="8274050" y="1689100"/>
          <p14:tracePt t="891" x="8280400" y="1701800"/>
          <p14:tracePt t="898" x="8286750" y="1701800"/>
          <p14:tracePt t="905" x="8286750" y="1708150"/>
          <p14:tracePt t="912" x="8286750" y="1714500"/>
          <p14:tracePt t="919" x="8286750" y="1727200"/>
          <p14:tracePt t="926" x="8286750" y="1739900"/>
          <p14:tracePt t="933" x="8274050" y="1752600"/>
          <p14:tracePt t="940" x="8261350" y="1765300"/>
          <p14:tracePt t="947" x="8248650" y="1784350"/>
          <p14:tracePt t="953" x="8235950" y="1803400"/>
          <p14:tracePt t="960" x="8223250" y="1822450"/>
          <p14:tracePt t="968" x="8204200" y="1847850"/>
          <p14:tracePt t="974" x="8185150" y="1866900"/>
          <p14:tracePt t="981" x="8172450" y="1885950"/>
          <p14:tracePt t="988" x="8153400" y="1898650"/>
          <p14:tracePt t="995" x="8140700" y="1917700"/>
          <p14:tracePt t="1002" x="8128000" y="1924050"/>
          <p14:tracePt t="1009" x="8115300" y="1936750"/>
          <p14:tracePt t="1016" x="8108950" y="1936750"/>
          <p14:tracePt t="1023" x="8102600" y="1943100"/>
          <p14:tracePt t="1085" x="8096250" y="1943100"/>
          <p14:tracePt t="1098" x="8096250" y="1936750"/>
          <p14:tracePt t="1102" x="8089900" y="1936750"/>
          <p14:tracePt t="1104" x="8089900" y="1930400"/>
          <p14:tracePt t="1111" x="8089900" y="1924050"/>
          <p14:tracePt t="1119" x="8089900" y="1917700"/>
          <p14:tracePt t="1122" x="8089900" y="1911350"/>
          <p14:tracePt t="1127" x="8089900" y="1905000"/>
          <p14:tracePt t="1134" x="8096250" y="1892300"/>
          <p14:tracePt t="1141" x="8102600" y="1879600"/>
          <p14:tracePt t="1148" x="8115300" y="1866900"/>
          <p14:tracePt t="1155" x="8128000" y="1854200"/>
          <p14:tracePt t="1162" x="8147050" y="1841500"/>
          <p14:tracePt t="1169" x="8166100" y="1835150"/>
          <p14:tracePt t="1176" x="8185150" y="1828800"/>
          <p14:tracePt t="1183" x="8204200" y="1822450"/>
          <p14:tracePt t="1190" x="8229600" y="1816100"/>
          <p14:tracePt t="1197" x="8248650" y="1809750"/>
          <p14:tracePt t="1203" x="8261350" y="1809750"/>
          <p14:tracePt t="1211" x="8286750" y="1809750"/>
          <p14:tracePt t="1217" x="8305800" y="1809750"/>
          <p14:tracePt t="1224" x="8318500" y="1816100"/>
          <p14:tracePt t="1231" x="8331200" y="1822450"/>
          <p14:tracePt t="1238" x="8337550" y="1828800"/>
          <p14:tracePt t="1245" x="8350250" y="1841500"/>
          <p14:tracePt t="1252" x="8356600" y="1854200"/>
          <p14:tracePt t="1259" x="8369300" y="1866900"/>
          <p14:tracePt t="1266" x="8382000" y="1885950"/>
          <p14:tracePt t="1273" x="8388350" y="1905000"/>
          <p14:tracePt t="1280" x="8401050" y="1924050"/>
          <p14:tracePt t="1287" x="8413750" y="1936750"/>
          <p14:tracePt t="1294" x="8420100" y="1949450"/>
          <p14:tracePt t="1301" x="8432800" y="1962150"/>
          <p14:tracePt t="1308" x="8439150" y="1974850"/>
          <p14:tracePt t="1315" x="8445500" y="1974850"/>
          <p14:tracePt t="1437" x="8445500" y="1968500"/>
          <p14:tracePt t="1452" x="8445500" y="1962150"/>
          <p14:tracePt t="1463" x="8445500" y="1955800"/>
          <p14:tracePt t="1485" x="8445500" y="1949450"/>
          <p14:tracePt t="1493" x="8445500" y="1943100"/>
          <p14:tracePt t="1516" x="8445500" y="1936750"/>
          <p14:tracePt t="1541" x="8445500" y="1930400"/>
          <p14:tracePt t="1557" x="8439150" y="1930400"/>
          <p14:tracePt t="1560" x="8432800" y="1930400"/>
          <p14:tracePt t="1561" x="8426450" y="1924050"/>
          <p14:tracePt t="1565" x="8420100" y="1924050"/>
          <p14:tracePt t="1571" x="8394700" y="1924050"/>
          <p14:tracePt t="1578" x="8356600" y="1924050"/>
          <p14:tracePt t="1585" x="8318500" y="1930400"/>
          <p14:tracePt t="1592" x="8280400" y="1936750"/>
          <p14:tracePt t="1599" x="8229600" y="1949450"/>
          <p14:tracePt t="1606" x="8185150" y="1968500"/>
          <p14:tracePt t="1613" x="8121650" y="1987550"/>
          <p14:tracePt t="1620" x="8051800" y="2019300"/>
          <p14:tracePt t="1627" x="7975600" y="2051050"/>
          <p14:tracePt t="1634" x="7880350" y="2089150"/>
          <p14:tracePt t="1641" x="7772400" y="2133600"/>
          <p14:tracePt t="1648" x="7651750" y="2184400"/>
          <p14:tracePt t="1655" x="7531100" y="2235200"/>
          <p14:tracePt t="1662" x="7423150" y="2279650"/>
          <p14:tracePt t="1669" x="7296150" y="2330450"/>
          <p14:tracePt t="1676" x="7181850" y="2381250"/>
          <p14:tracePt t="1683" x="7061200" y="2425700"/>
          <p14:tracePt t="1690" x="6953250" y="2470150"/>
          <p14:tracePt t="1697" x="6845300" y="2514600"/>
          <p14:tracePt t="1703" x="6737350" y="2559050"/>
          <p14:tracePt t="1710" x="6642100" y="2590800"/>
          <p14:tracePt t="1717" x="6565900" y="2628900"/>
          <p14:tracePt t="1724" x="6489700" y="2660650"/>
          <p14:tracePt t="1731" x="6432550" y="2692400"/>
          <p14:tracePt t="1738" x="6369050" y="2724150"/>
          <p14:tracePt t="1745" x="6324600" y="2749550"/>
          <p14:tracePt t="1752" x="6267450" y="2781300"/>
          <p14:tracePt t="1759" x="6216650" y="2806700"/>
          <p14:tracePt t="1766" x="6178550" y="2832100"/>
          <p14:tracePt t="1773" x="6134100" y="2857500"/>
          <p14:tracePt t="1780" x="6096000" y="2889250"/>
          <p14:tracePt t="1787" x="6057900" y="2908300"/>
          <p14:tracePt t="1794" x="6026150" y="2933700"/>
          <p14:tracePt t="1801" x="6000750" y="2952750"/>
          <p14:tracePt t="1808" x="5975350" y="2965450"/>
          <p14:tracePt t="1815" x="5962650" y="2978150"/>
          <p14:tracePt t="1821" x="5943600" y="2990850"/>
          <p14:tracePt t="1828" x="5930900" y="2990850"/>
          <p14:tracePt t="1835" x="5911850" y="2990850"/>
          <p14:tracePt t="1842" x="5899150" y="2990850"/>
          <p14:tracePt t="1849" x="5886450" y="2990850"/>
          <p14:tracePt t="1856" x="5880100" y="2984500"/>
          <p14:tracePt t="1863" x="5861050" y="2971800"/>
          <p14:tracePt t="1870" x="5848350" y="2946400"/>
          <p14:tracePt t="1877" x="5835650" y="2914650"/>
          <p14:tracePt t="1884" x="5816600" y="2870200"/>
          <p14:tracePt t="1891" x="5803900" y="2825750"/>
          <p14:tracePt t="1898" x="5791200" y="2768600"/>
          <p14:tracePt t="1905" x="5772150" y="2717800"/>
          <p14:tracePt t="1912" x="5753100" y="2667000"/>
          <p14:tracePt t="1919" x="5740400" y="2616200"/>
          <p14:tracePt t="1926" x="5721350" y="2565400"/>
          <p14:tracePt t="1933" x="5708650" y="2520950"/>
          <p14:tracePt t="1940" x="5689600" y="2476500"/>
          <p14:tracePt t="1947" x="5670550" y="2432050"/>
          <p14:tracePt t="1953" x="5657850" y="2387600"/>
          <p14:tracePt t="1961" x="5645150" y="2355850"/>
          <p14:tracePt t="1967" x="5638800" y="2330450"/>
          <p14:tracePt t="1974" x="5632450" y="2317750"/>
          <p14:tracePt t="1981" x="5632450" y="2311400"/>
          <p14:tracePt t="1988" x="5632450" y="2305050"/>
          <p14:tracePt t="2066" x="5638800" y="2305050"/>
          <p14:tracePt t="2066" x="5638800" y="2311400"/>
          <p14:tracePt t="2072" x="5645150" y="2317750"/>
          <p14:tracePt t="2078" x="5651500" y="2336800"/>
          <p14:tracePt t="2085" x="5664200" y="2368550"/>
          <p14:tracePt t="2092" x="5676900" y="2393950"/>
          <p14:tracePt t="2099" x="5683250" y="2425700"/>
          <p14:tracePt t="2106" x="5689600" y="2451100"/>
          <p14:tracePt t="2113" x="5695950" y="2482850"/>
          <p14:tracePt t="2120" x="5702300" y="2508250"/>
          <p14:tracePt t="2127" x="5708650" y="2533650"/>
          <p14:tracePt t="2134" x="5715000" y="2552700"/>
          <p14:tracePt t="2141" x="5715000" y="2571750"/>
          <p14:tracePt t="2148" x="5715000" y="2584450"/>
          <p14:tracePt t="2155" x="5715000" y="2590800"/>
          <p14:tracePt t="2169" x="5715000" y="2597150"/>
          <p14:tracePt t="2176" x="5721350" y="2597150"/>
          <p14:tracePt t="2190" x="5721350" y="2603500"/>
          <p14:tracePt t="2193" x="5721350" y="2609850"/>
          <p14:tracePt t="2197" x="5721350" y="2616200"/>
          <p14:tracePt t="2203" x="5721350" y="2622550"/>
          <p14:tracePt t="2210" x="5721350" y="2641600"/>
          <p14:tracePt t="2217" x="5721350" y="2660650"/>
          <p14:tracePt t="2224" x="5727700" y="2679700"/>
          <p14:tracePt t="2231" x="5727700" y="2705100"/>
          <p14:tracePt t="2238" x="5734050" y="2730500"/>
          <p14:tracePt t="2245" x="5740400" y="2755900"/>
          <p14:tracePt t="2252" x="5746750" y="2787650"/>
          <p14:tracePt t="2259" x="5753100" y="2813050"/>
          <p14:tracePt t="2266" x="5759450" y="2838450"/>
          <p14:tracePt t="2273" x="5765800" y="2857500"/>
          <p14:tracePt t="2280" x="5772150" y="2870200"/>
          <p14:tracePt t="2287" x="5778500" y="2889250"/>
          <p14:tracePt t="2294" x="5784850" y="2895600"/>
          <p14:tracePt t="2301" x="5791200" y="2901950"/>
          <p14:tracePt t="2308" x="5797550" y="2908300"/>
          <p14:tracePt t="2315" x="5803900" y="2908300"/>
          <p14:tracePt t="2322" x="5803900" y="2914650"/>
          <p14:tracePt t="2328" x="5816600" y="2914650"/>
          <p14:tracePt t="2335" x="5822950" y="2921000"/>
          <p14:tracePt t="2343" x="5835650" y="2921000"/>
          <p14:tracePt t="2349" x="5848350" y="2921000"/>
          <p14:tracePt t="2356" x="5861050" y="2921000"/>
          <p14:tracePt t="2363" x="5873750" y="2921000"/>
          <p14:tracePt t="2370" x="5880100" y="2921000"/>
          <p14:tracePt t="2377" x="5899150" y="2921000"/>
          <p14:tracePt t="2384" x="5905500" y="2921000"/>
          <p14:tracePt t="2391" x="5918200" y="2914650"/>
          <p14:tracePt t="2398" x="5924550" y="2901950"/>
          <p14:tracePt t="2405" x="5937250" y="2889250"/>
          <p14:tracePt t="2412" x="5949950" y="2870200"/>
          <p14:tracePt t="2419" x="5956300" y="2857500"/>
          <p14:tracePt t="2426" x="5975350" y="2838450"/>
          <p14:tracePt t="2433" x="5981700" y="2813050"/>
          <p14:tracePt t="2440" x="6000750" y="2794000"/>
          <p14:tracePt t="2447" x="6007100" y="2768600"/>
          <p14:tracePt t="2453" x="6026150" y="2749550"/>
          <p14:tracePt t="2460" x="6038850" y="2724150"/>
          <p14:tracePt t="2467" x="6051550" y="2698750"/>
          <p14:tracePt t="2474" x="6057900" y="2686050"/>
          <p14:tracePt t="2481" x="6064250" y="2667000"/>
          <p14:tracePt t="2488" x="6076950" y="2647950"/>
          <p14:tracePt t="2495" x="6083300" y="2641600"/>
          <p14:tracePt t="2547" x="6089650" y="2641600"/>
          <p14:tracePt t="2554" x="6096000" y="2641600"/>
          <p14:tracePt t="2556" x="6096000" y="2647950"/>
          <p14:tracePt t="2558" x="6102350" y="2654300"/>
          <p14:tracePt t="2565" x="6108700" y="2660650"/>
          <p14:tracePt t="2572" x="6115050" y="2686050"/>
          <p14:tracePt t="2578" x="6127750" y="2705100"/>
          <p14:tracePt t="2585" x="6140450" y="2730500"/>
          <p14:tracePt t="2592" x="6153150" y="2762250"/>
          <p14:tracePt t="2599" x="6165850" y="2794000"/>
          <p14:tracePt t="2606" x="6178550" y="2832100"/>
          <p14:tracePt t="2613" x="6191250" y="2863850"/>
          <p14:tracePt t="2620" x="6203950" y="2889250"/>
          <p14:tracePt t="2627" x="6210300" y="2921000"/>
          <p14:tracePt t="2634" x="6223000" y="2946400"/>
          <p14:tracePt t="2641" x="6229350" y="2965450"/>
          <p14:tracePt t="2648" x="6229350" y="2978150"/>
          <p14:tracePt t="2655" x="6229350" y="2997200"/>
          <p14:tracePt t="2662" x="6235700" y="3003550"/>
          <p14:tracePt t="2669" x="6235700" y="3009900"/>
          <p14:tracePt t="2676" x="6235700" y="3016250"/>
          <p14:tracePt t="2683" x="6235700" y="3028950"/>
          <p14:tracePt t="2690" x="6235700" y="3035300"/>
          <p14:tracePt t="2704" x="6235700" y="3041650"/>
          <p14:tracePt t="2710" x="6235700" y="3048000"/>
          <p14:tracePt t="2717" x="6242050" y="3054350"/>
          <p14:tracePt t="2724" x="6242050" y="3060700"/>
          <p14:tracePt t="2731" x="6242050" y="3067050"/>
          <p14:tracePt t="2738" x="6242050" y="3073400"/>
          <p14:tracePt t="2746" x="6242050" y="3079750"/>
          <p14:tracePt t="2752" x="6242050" y="3086100"/>
          <p14:tracePt t="2759" x="6242050" y="3092450"/>
          <p14:tracePt t="2766" x="6242050" y="3098800"/>
          <p14:tracePt t="2780" x="6242050" y="3105150"/>
          <p14:tracePt t="3049" x="6235700" y="3105150"/>
          <p14:tracePt t="3061" x="6235700" y="3098800"/>
          <p14:tracePt t="3065" x="6229350" y="3098800"/>
          <p14:tracePt t="3068" x="6229350" y="3092450"/>
          <p14:tracePt t="3072" x="6229350" y="3086100"/>
          <p14:tracePt t="3078" x="6229350" y="3060700"/>
          <p14:tracePt t="3085" x="6229350" y="3022600"/>
          <p14:tracePt t="3092" x="6242050" y="2959100"/>
          <p14:tracePt t="3099" x="6254750" y="2889250"/>
          <p14:tracePt t="3106" x="6261100" y="2832100"/>
          <p14:tracePt t="3113" x="6280150" y="2749550"/>
          <p14:tracePt t="3120" x="6299200" y="2673350"/>
          <p14:tracePt t="3127" x="6318250" y="2597150"/>
          <p14:tracePt t="3134" x="6330950" y="2533650"/>
          <p14:tracePt t="3141" x="6350000" y="2470150"/>
          <p14:tracePt t="3148" x="6362700" y="2406650"/>
          <p14:tracePt t="3155" x="6375400" y="2349500"/>
          <p14:tracePt t="3162" x="6394450" y="2298700"/>
          <p14:tracePt t="3169" x="6400800" y="2266950"/>
          <p14:tracePt t="3176" x="6407150" y="2241550"/>
          <p14:tracePt t="3183" x="6413500" y="2228850"/>
          <p14:tracePt t="3190" x="6413500" y="2222500"/>
          <p14:tracePt t="3197" x="6413500" y="2216150"/>
          <p14:tracePt t="3228" x="6419850" y="2216150"/>
          <p14:tracePt t="3235" x="6426200" y="2216150"/>
          <p14:tracePt t="3237" x="6426200" y="2222500"/>
          <p14:tracePt t="3242" x="6432550" y="2222500"/>
          <p14:tracePt t="3245" x="6432550" y="2235200"/>
          <p14:tracePt t="3252" x="6445250" y="2260600"/>
          <p14:tracePt t="3259" x="6464300" y="2298700"/>
          <p14:tracePt t="3266" x="6489700" y="2343150"/>
          <p14:tracePt t="3273" x="6521450" y="2413000"/>
          <p14:tracePt t="3280" x="6559550" y="2476500"/>
          <p14:tracePt t="3287" x="6597650" y="2546350"/>
          <p14:tracePt t="3294" x="6642100" y="2635250"/>
          <p14:tracePt t="3301" x="6673850" y="2698750"/>
          <p14:tracePt t="3308" x="6718300" y="2762250"/>
          <p14:tracePt t="3315" x="6750050" y="2813050"/>
          <p14:tracePt t="3322" x="6775450" y="2844800"/>
          <p14:tracePt t="3328" x="6800850" y="2863850"/>
          <p14:tracePt t="3335" x="6813550" y="2870200"/>
          <p14:tracePt t="3342" x="6819900" y="2870200"/>
          <p14:tracePt t="3349" x="6826250" y="2870200"/>
          <p14:tracePt t="3356" x="6838950" y="2870200"/>
          <p14:tracePt t="3363" x="6851650" y="2857500"/>
          <p14:tracePt t="3370" x="6877050" y="2832100"/>
          <p14:tracePt t="3377" x="6908800" y="2794000"/>
          <p14:tracePt t="3384" x="6934200" y="2762250"/>
          <p14:tracePt t="3391" x="6972300" y="2724150"/>
          <p14:tracePt t="3398" x="7010400" y="2679700"/>
          <p14:tracePt t="3405" x="7042150" y="2635250"/>
          <p14:tracePt t="3412" x="7080250" y="2590800"/>
          <p14:tracePt t="3419" x="7112000" y="2546350"/>
          <p14:tracePt t="3426" x="7143750" y="2508250"/>
          <p14:tracePt t="3433" x="7181850" y="2476500"/>
          <p14:tracePt t="3440" x="7207250" y="2444750"/>
          <p14:tracePt t="3447" x="7232650" y="2425700"/>
          <p14:tracePt t="3453" x="7251700" y="2413000"/>
          <p14:tracePt t="3461" x="7264400" y="2406650"/>
          <p14:tracePt t="3467" x="7270750" y="2406650"/>
          <p14:tracePt t="3474" x="7277100" y="2406650"/>
          <p14:tracePt t="3488" x="7289800" y="2413000"/>
          <p14:tracePt t="3495" x="7302500" y="2432050"/>
          <p14:tracePt t="3502" x="7327900" y="2457450"/>
          <p14:tracePt t="3509" x="7346950" y="2495550"/>
          <p14:tracePt t="3516" x="7372350" y="2540000"/>
          <p14:tracePt t="3523" x="7397750" y="2584450"/>
          <p14:tracePt t="3530" x="7429500" y="2641600"/>
          <p14:tracePt t="3537" x="7461250" y="2692400"/>
          <p14:tracePt t="3544" x="7493000" y="2743200"/>
          <p14:tracePt t="3551" x="7531100" y="2794000"/>
          <p14:tracePt t="3558" x="7569200" y="2838450"/>
          <p14:tracePt t="3565" x="7600950" y="2876550"/>
          <p14:tracePt t="3572" x="7632700" y="2914650"/>
          <p14:tracePt t="3579" x="7670800" y="2946400"/>
          <p14:tracePt t="3585" x="7708900" y="2971800"/>
          <p14:tracePt t="3592" x="7747000" y="2990850"/>
          <p14:tracePt t="3599" x="7778750" y="3003550"/>
          <p14:tracePt t="3606" x="7810500" y="3016250"/>
          <p14:tracePt t="3613" x="7842250" y="3022600"/>
          <p14:tracePt t="3620" x="7874000" y="3022600"/>
          <p14:tracePt t="3627" x="7905750" y="3022600"/>
          <p14:tracePt t="3634" x="7931150" y="3022600"/>
          <p14:tracePt t="3641" x="7956550" y="3022600"/>
          <p14:tracePt t="3648" x="7988300" y="3022600"/>
          <p14:tracePt t="3655" x="8026400" y="3022600"/>
          <p14:tracePt t="3662" x="8070850" y="3009900"/>
          <p14:tracePt t="3669" x="8108950" y="3003550"/>
          <p14:tracePt t="3676" x="8153400" y="2997200"/>
          <p14:tracePt t="3683" x="8197850" y="2990850"/>
          <p14:tracePt t="3690" x="8242300" y="2978150"/>
          <p14:tracePt t="3697" x="8286750" y="2978150"/>
          <p14:tracePt t="3704" x="8324850" y="2971800"/>
          <p14:tracePt t="3710" x="8356600" y="2971800"/>
          <p14:tracePt t="3717" x="8382000" y="2971800"/>
          <p14:tracePt t="3724" x="8394700" y="2965450"/>
          <p14:tracePt t="3731" x="8407400" y="2965450"/>
          <p14:tracePt t="3772" x="8407400" y="2959100"/>
          <p14:tracePt t="3832" x="8401050" y="2959100"/>
          <p14:tracePt t="3973" x="8394700" y="2959100"/>
          <p14:tracePt t="3977" x="8388350" y="2959100"/>
          <p14:tracePt t="3980" x="8382000" y="2959100"/>
          <p14:tracePt t="3981" x="8375650" y="2959100"/>
          <p14:tracePt t="3988" x="8343900" y="2965450"/>
          <p14:tracePt t="3995" x="8286750" y="2971800"/>
          <p14:tracePt t="4002" x="8210550" y="2978150"/>
          <p14:tracePt t="4009" x="8134350" y="2997200"/>
          <p14:tracePt t="4016" x="8058150" y="3003550"/>
          <p14:tracePt t="4141" x="8064500" y="3003550"/>
          <p14:tracePt t="4143" x="8070850" y="3003550"/>
          <p14:tracePt t="4156" x="8077200" y="2997200"/>
          <p14:tracePt t="4156" x="8083550" y="2997200"/>
          <p14:tracePt t="4162" x="8102600" y="2990850"/>
          <p14:tracePt t="4169" x="8108950" y="2978150"/>
          <p14:tracePt t="4176" x="8115300" y="2978150"/>
          <p14:tracePt t="4183" x="8115300" y="2971800"/>
          <p14:tracePt t="4197" x="8089900" y="2959100"/>
          <p14:tracePt t="4203" x="8051800" y="2946400"/>
          <p14:tracePt t="4211" x="8001000" y="2927350"/>
          <p14:tracePt t="4217" x="7931150" y="2914650"/>
          <p14:tracePt t="4224" x="7854950" y="2889250"/>
          <p14:tracePt t="4231" x="7785100" y="2870200"/>
          <p14:tracePt t="4238" x="7696200" y="2851150"/>
          <p14:tracePt t="4245" x="7607300" y="2825750"/>
          <p14:tracePt t="4252" x="7505700" y="2800350"/>
          <p14:tracePt t="4259" x="7397750" y="2781300"/>
          <p14:tracePt t="4266" x="7289800" y="2755900"/>
          <p14:tracePt t="4273" x="7169150" y="2736850"/>
          <p14:tracePt t="4280" x="7042150" y="2711450"/>
          <p14:tracePt t="4287" x="6921500" y="2692400"/>
          <p14:tracePt t="4294" x="6788150" y="2667000"/>
          <p14:tracePt t="4301" x="6673850" y="2660650"/>
          <p14:tracePt t="4308" x="6565900" y="2647950"/>
          <p14:tracePt t="4315" x="6477000" y="2641600"/>
          <p14:tracePt t="4322" x="6400800" y="2641600"/>
          <p14:tracePt t="4328" x="6343650" y="2641600"/>
          <p14:tracePt t="4335" x="6311900" y="2641600"/>
          <p14:tracePt t="4342" x="6286500" y="2641600"/>
          <p14:tracePt t="4349" x="6280150" y="2641600"/>
          <p14:tracePt t="4537" x="6273800" y="2641600"/>
          <p14:tracePt t="4541" x="6273800" y="2647950"/>
          <p14:tracePt t="4544" x="6267450" y="2654300"/>
          <p14:tracePt t="4551" x="6248400" y="2667000"/>
          <p14:tracePt t="4558" x="6229350" y="2679700"/>
          <p14:tracePt t="4558" x="6223000" y="2679700"/>
          <p14:tracePt t="4565" x="6210300" y="2692400"/>
          <p14:tracePt t="4572" x="6191250" y="2698750"/>
          <p14:tracePt t="4578" x="6178550" y="2705100"/>
          <p14:tracePt t="4585" x="6165850" y="2717800"/>
          <p14:tracePt t="4592" x="6146800" y="2724150"/>
          <p14:tracePt t="4599" x="6134100" y="2730500"/>
          <p14:tracePt t="4606" x="6121400" y="2743200"/>
          <p14:tracePt t="4613" x="6108700" y="2749550"/>
          <p14:tracePt t="4620" x="6096000" y="2755900"/>
          <p14:tracePt t="4627" x="6083300" y="2755900"/>
          <p14:tracePt t="4634" x="6070600" y="2762250"/>
          <p14:tracePt t="4641" x="6064250" y="2768600"/>
          <p14:tracePt t="4648" x="6057900" y="2774950"/>
          <p14:tracePt t="4655" x="6051550" y="2774950"/>
          <p14:tracePt t="4662" x="6045200" y="2774950"/>
          <p14:tracePt t="4679" x="6038850" y="2774950"/>
          <p14:tracePt t="4695" x="6032500" y="2774950"/>
          <p14:tracePt t="4705" x="6026150" y="2774950"/>
          <p14:tracePt t="4709" x="6019800" y="2774950"/>
          <p14:tracePt t="4715" x="6013450" y="2774950"/>
          <p14:tracePt t="4719" x="6007100" y="2774950"/>
          <p14:tracePt t="4724" x="6000750" y="2774950"/>
          <p14:tracePt t="4731" x="5988050" y="2781300"/>
          <p14:tracePt t="4738" x="5975350" y="2781300"/>
          <p14:tracePt t="4745" x="5956300" y="2781300"/>
          <p14:tracePt t="4752" x="5943600" y="2781300"/>
          <p14:tracePt t="4759" x="5930900" y="2787650"/>
          <p14:tracePt t="4766" x="5924550" y="2787650"/>
          <p14:tracePt t="4773" x="5918200" y="2787650"/>
          <p14:tracePt t="4780" x="5911850" y="2794000"/>
          <p14:tracePt t="4856" x="5918200" y="2794000"/>
          <p14:tracePt t="4870" x="5924550" y="2794000"/>
          <p14:tracePt t="4878" x="5930900" y="2794000"/>
          <p14:tracePt t="4885" x="5937250" y="2794000"/>
          <p14:tracePt t="4887" x="5943600" y="2794000"/>
          <p14:tracePt t="4891" x="5949950" y="2794000"/>
          <p14:tracePt t="4898" x="5962650" y="2794000"/>
          <p14:tracePt t="4905" x="5981700" y="2794000"/>
          <p14:tracePt t="4912" x="6000750" y="2794000"/>
          <p14:tracePt t="4919" x="6032500" y="2800350"/>
          <p14:tracePt t="4926" x="6057900" y="2800350"/>
          <p14:tracePt t="4933" x="6083300" y="2800350"/>
          <p14:tracePt t="4939" x="6102350" y="2800350"/>
          <p14:tracePt t="4947" x="6127750" y="2800350"/>
          <p14:tracePt t="4953" x="6146800" y="2806700"/>
          <p14:tracePt t="4960" x="6172200" y="2806700"/>
          <p14:tracePt t="4967" x="6197600" y="2806700"/>
          <p14:tracePt t="4974" x="6229350" y="2806700"/>
          <p14:tracePt t="4981" x="6273800" y="2813050"/>
          <p14:tracePt t="4988" x="6318250" y="2813050"/>
          <p14:tracePt t="4995" x="6375400" y="2819400"/>
          <p14:tracePt t="5002" x="6445250" y="2819400"/>
          <p14:tracePt t="5009" x="6521450" y="2825750"/>
          <p14:tracePt t="5016" x="6597650" y="2825750"/>
          <p14:tracePt t="5023" x="6680200" y="2825750"/>
          <p14:tracePt t="5030" x="6762750" y="2825750"/>
          <p14:tracePt t="5037" x="6832600" y="2825750"/>
          <p14:tracePt t="5044" x="6889750" y="2825750"/>
          <p14:tracePt t="5051" x="6946900" y="2825750"/>
          <p14:tracePt t="5058" x="6997700" y="2825750"/>
          <p14:tracePt t="5058" x="7004050" y="2825750"/>
          <p14:tracePt t="5065" x="7048500" y="2825750"/>
          <p14:tracePt t="5072" x="7086600" y="2825750"/>
          <p14:tracePt t="5078" x="7124700" y="2825750"/>
          <p14:tracePt t="5085" x="7150100" y="2825750"/>
          <p14:tracePt t="5092" x="7169150" y="2825750"/>
          <p14:tracePt t="5099" x="7175500" y="2825750"/>
          <p14:tracePt t="5106" x="7181850" y="2825750"/>
          <p14:tracePt t="5220" x="7175500" y="2825750"/>
          <p14:tracePt t="5221" x="7169150" y="2825750"/>
          <p14:tracePt t="5224" x="7156450" y="2825750"/>
          <p14:tracePt t="5231" x="7124700" y="2825750"/>
          <p14:tracePt t="5238" x="7086600" y="2825750"/>
          <p14:tracePt t="5245" x="7016750" y="2819400"/>
          <p14:tracePt t="5252" x="6946900" y="2813050"/>
          <p14:tracePt t="5259" x="6870700" y="2806700"/>
          <p14:tracePt t="5266" x="6775450" y="2800350"/>
          <p14:tracePt t="5273" x="6673850" y="2794000"/>
          <p14:tracePt t="5280" x="6572250" y="2787650"/>
          <p14:tracePt t="5287" x="6470650" y="2781300"/>
          <p14:tracePt t="5294" x="6388100" y="2781300"/>
          <p14:tracePt t="5301" x="6311900" y="2781300"/>
          <p14:tracePt t="5308" x="6242050" y="2781300"/>
          <p14:tracePt t="5315" x="6184900" y="2774950"/>
          <p14:tracePt t="5321" x="6134100" y="2768600"/>
          <p14:tracePt t="5328" x="6096000" y="2768600"/>
          <p14:tracePt t="5335" x="6064250" y="2768600"/>
          <p14:tracePt t="5342" x="6038850" y="2768600"/>
          <p14:tracePt t="5350" x="6019800" y="2768600"/>
          <p14:tracePt t="5356" x="6013450" y="2768600"/>
          <p14:tracePt t="5414" x="6007100" y="2768600"/>
          <p14:tracePt t="5423" x="6000750" y="2768600"/>
          <p14:tracePt t="5436" x="5994400" y="2768600"/>
          <p14:tracePt t="5445" x="5994400" y="2762250"/>
          <p14:tracePt t="5450" x="5988050" y="2762250"/>
          <p14:tracePt t="5464" x="5988050" y="2755900"/>
          <p14:tracePt t="5473" x="5988050" y="2749550"/>
          <p14:tracePt t="5477" x="5988050" y="2743200"/>
          <p14:tracePt t="5484" x="5988050" y="2736850"/>
          <p14:tracePt t="5484" x="5994400" y="2736850"/>
          <p14:tracePt t="5488" x="6000750" y="2736850"/>
          <p14:tracePt t="5495" x="6013450" y="2730500"/>
          <p14:tracePt t="5502" x="6026150" y="2717800"/>
          <p14:tracePt t="5509" x="6038850" y="2711450"/>
          <p14:tracePt t="5516" x="6045200" y="2711450"/>
          <p14:tracePt t="5523" x="6057900" y="2705100"/>
          <p14:tracePt t="5530" x="6064250" y="2698750"/>
          <p14:tracePt t="5537" x="6070600" y="2698750"/>
          <p14:tracePt t="5544" x="6070600" y="2692400"/>
          <p14:tracePt t="5551" x="6076950" y="2692400"/>
          <p14:tracePt t="5558" x="6083300" y="2692400"/>
          <p14:tracePt t="5565" x="6089650" y="2692400"/>
          <p14:tracePt t="5572" x="6096000" y="2692400"/>
          <p14:tracePt t="5578" x="6115050" y="2692400"/>
          <p14:tracePt t="5585" x="6134100" y="2692400"/>
          <p14:tracePt t="5592" x="6159500" y="2692400"/>
          <p14:tracePt t="5599" x="6191250" y="2692400"/>
          <p14:tracePt t="5606" x="6229350" y="2692400"/>
          <p14:tracePt t="5613" x="6254750" y="2692400"/>
          <p14:tracePt t="5620" x="6292850" y="2692400"/>
          <p14:tracePt t="5627" x="6318250" y="2698750"/>
          <p14:tracePt t="5634" x="6350000" y="2705100"/>
          <p14:tracePt t="5641" x="6381750" y="2711450"/>
          <p14:tracePt t="5648" x="6419850" y="2724150"/>
          <p14:tracePt t="5655" x="6457950" y="2730500"/>
          <p14:tracePt t="5662" x="6502400" y="2736850"/>
          <p14:tracePt t="5669" x="6540500" y="2743200"/>
          <p14:tracePt t="5676" x="6584950" y="2755900"/>
          <p14:tracePt t="5683" x="6635750" y="2762250"/>
          <p14:tracePt t="5690" x="6673850" y="2762250"/>
          <p14:tracePt t="5697" x="6724650" y="2768600"/>
          <p14:tracePt t="5704" x="6769100" y="2768600"/>
          <p14:tracePt t="5710" x="6813550" y="2774950"/>
          <p14:tracePt t="5717" x="6864350" y="2774950"/>
          <p14:tracePt t="5724" x="6908800" y="2774950"/>
          <p14:tracePt t="5731" x="6959600" y="2774950"/>
          <p14:tracePt t="5738" x="6997700" y="2774950"/>
          <p14:tracePt t="5745" x="7042150" y="2774950"/>
          <p14:tracePt t="5752" x="7092950" y="2774950"/>
          <p14:tracePt t="5759" x="7150100" y="2774950"/>
          <p14:tracePt t="5766" x="7207250" y="2774950"/>
          <p14:tracePt t="5773" x="7258050" y="2768600"/>
          <p14:tracePt t="5780" x="7308850" y="2768600"/>
          <p14:tracePt t="5787" x="7359650" y="2768600"/>
          <p14:tracePt t="5794" x="7410450" y="2768600"/>
          <p14:tracePt t="5801" x="7473950" y="2768600"/>
          <p14:tracePt t="5808" x="7524750" y="2768600"/>
          <p14:tracePt t="5815" x="7588250" y="2768600"/>
          <p14:tracePt t="5822" x="7645400" y="2768600"/>
          <p14:tracePt t="5828" x="7708900" y="2768600"/>
          <p14:tracePt t="5835" x="7772400" y="2768600"/>
          <p14:tracePt t="5842" x="7829550" y="2768600"/>
          <p14:tracePt t="5849" x="7893050" y="2768600"/>
          <p14:tracePt t="5856" x="7943850" y="2768600"/>
          <p14:tracePt t="5863" x="7988300" y="2768600"/>
          <p14:tracePt t="5870" x="8039100" y="2768600"/>
          <p14:tracePt t="5877" x="8083550" y="2768600"/>
          <p14:tracePt t="5884" x="8140700" y="2768600"/>
          <p14:tracePt t="5891" x="8172450" y="2768600"/>
          <p14:tracePt t="5898" x="8223250" y="2768600"/>
          <p14:tracePt t="5905" x="8261350" y="2768600"/>
          <p14:tracePt t="5912" x="8305800" y="2774950"/>
          <p14:tracePt t="5919" x="8343900" y="2774950"/>
          <p14:tracePt t="5926" x="8382000" y="2774950"/>
          <p14:tracePt t="5933" x="8413750" y="2774950"/>
          <p14:tracePt t="5940" x="8445500" y="2781300"/>
          <p14:tracePt t="5947" x="8477250" y="2781300"/>
          <p14:tracePt t="5953" x="8502650" y="2781300"/>
          <p14:tracePt t="5960" x="8528050" y="2781300"/>
          <p14:tracePt t="5967" x="8559800" y="2781300"/>
          <p14:tracePt t="5974" x="8591550" y="2781300"/>
          <p14:tracePt t="5981" x="8616950" y="2781300"/>
          <p14:tracePt t="5988" x="8648700" y="2781300"/>
          <p14:tracePt t="5995" x="8674100" y="2781300"/>
          <p14:tracePt t="6002" x="8705850" y="2787650"/>
          <p14:tracePt t="6009" x="8737600" y="2787650"/>
          <p14:tracePt t="6016" x="8769350" y="2787650"/>
          <p14:tracePt t="6023" x="8807450" y="2787650"/>
          <p14:tracePt t="6030" x="8832850" y="2787650"/>
          <p14:tracePt t="6037" x="8858250" y="2787650"/>
          <p14:tracePt t="6044" x="8890000" y="2787650"/>
          <p14:tracePt t="6051" x="8921750" y="2787650"/>
          <p14:tracePt t="6058" x="8947150" y="2787650"/>
          <p14:tracePt t="6058" x="8953500" y="2787650"/>
          <p14:tracePt t="6065" x="8978900" y="2787650"/>
          <p14:tracePt t="6072" x="9017000" y="2787650"/>
          <p14:tracePt t="6078" x="9061450" y="2787650"/>
          <p14:tracePt t="6085" x="9105900" y="2794000"/>
          <p14:tracePt t="6092" x="9144000" y="2794000"/>
          <p14:tracePt t="6099" x="9188450" y="2794000"/>
          <p14:tracePt t="6106" x="9220200" y="2794000"/>
          <p14:tracePt t="6113" x="9264650" y="2794000"/>
          <p14:tracePt t="6120" x="9302750" y="2794000"/>
          <p14:tracePt t="6127" x="9347200" y="2794000"/>
          <p14:tracePt t="6134" x="9391650" y="2794000"/>
          <p14:tracePt t="6141" x="9429750" y="2794000"/>
          <p14:tracePt t="6148" x="9474200" y="2794000"/>
          <p14:tracePt t="6155" x="9512300" y="2794000"/>
          <p14:tracePt t="6162" x="9550400" y="2794000"/>
          <p14:tracePt t="6169" x="9588500" y="2794000"/>
          <p14:tracePt t="6176" x="9626600" y="2794000"/>
          <p14:tracePt t="6183" x="9671050" y="2794000"/>
          <p14:tracePt t="6190" x="9715500" y="2794000"/>
          <p14:tracePt t="6197" x="9766300" y="2794000"/>
          <p14:tracePt t="6204" x="9810750" y="2794000"/>
          <p14:tracePt t="6211" x="9848850" y="2794000"/>
          <p14:tracePt t="6217" x="9886950" y="2794000"/>
          <p14:tracePt t="6224" x="9925050" y="2794000"/>
          <p14:tracePt t="6231" x="9956800" y="2794000"/>
          <p14:tracePt t="6238" x="10001250" y="2794000"/>
          <p14:tracePt t="6245" x="10033000" y="2794000"/>
          <p14:tracePt t="6252" x="10077450" y="2794000"/>
          <p14:tracePt t="6259" x="10115550" y="2794000"/>
          <p14:tracePt t="6266" x="10160000" y="2794000"/>
          <p14:tracePt t="6273" x="10198100" y="2794000"/>
          <p14:tracePt t="6280" x="10236200" y="2794000"/>
          <p14:tracePt t="6287" x="10280650" y="2794000"/>
          <p14:tracePt t="6294" x="10318750" y="2794000"/>
          <p14:tracePt t="6301" x="10356850" y="2794000"/>
          <p14:tracePt t="6308" x="10394950" y="2794000"/>
          <p14:tracePt t="6315" x="10426700" y="2794000"/>
          <p14:tracePt t="6322" x="10452100" y="2794000"/>
          <p14:tracePt t="6328" x="10477500" y="2794000"/>
          <p14:tracePt t="6336" x="10502900" y="2794000"/>
          <p14:tracePt t="6342" x="10515600" y="2794000"/>
          <p14:tracePt t="6349" x="10541000" y="2787650"/>
          <p14:tracePt t="6356" x="10553700" y="2787650"/>
          <p14:tracePt t="6363" x="10566400" y="2787650"/>
          <p14:tracePt t="6370" x="10585450" y="2787650"/>
          <p14:tracePt t="6377" x="10591800" y="2787650"/>
          <p14:tracePt t="6384" x="10604500" y="2787650"/>
          <p14:tracePt t="6498" x="10610850" y="2787650"/>
          <p14:tracePt t="6507" x="10617200" y="2787650"/>
          <p14:tracePt t="6513" x="10623550" y="2787650"/>
          <p14:tracePt t="6518" x="10629900" y="2787650"/>
          <p14:tracePt t="6521" x="10636250" y="2787650"/>
          <p14:tracePt t="6525" x="10636250" y="2781300"/>
          <p14:tracePt t="6533" x="10642600" y="2781300"/>
          <p14:tracePt t="6560" x="10648950" y="2781300"/>
          <p14:tracePt t="6573" x="10655300" y="2781300"/>
          <p14:tracePt t="6581" x="10661650" y="2781300"/>
          <p14:tracePt t="6594" x="10668000" y="2781300"/>
          <p14:tracePt t="6607" x="10674350" y="2781300"/>
          <p14:tracePt t="6617" x="10680700" y="2781300"/>
          <p14:tracePt t="6624" x="10687050" y="2781300"/>
          <p14:tracePt t="6631" x="10693400" y="2781300"/>
          <p14:tracePt t="6636" x="10699750" y="2781300"/>
          <p14:tracePt t="6641" x="10706100" y="2781300"/>
          <p14:tracePt t="6644" x="10712450" y="2781300"/>
          <p14:tracePt t="6648" x="10718800" y="2781300"/>
          <p14:tracePt t="6655" x="10725150" y="2781300"/>
          <p14:tracePt t="6662" x="10737850" y="2781300"/>
          <p14:tracePt t="6669" x="10744200" y="2781300"/>
          <p14:tracePt t="6676" x="10750550" y="2781300"/>
          <p14:tracePt t="6683" x="10756900" y="2781300"/>
          <p14:tracePt t="6859" x="10763250" y="2781300"/>
          <p14:tracePt t="7179" x="10763250" y="2787650"/>
          <p14:tracePt t="7186" x="10763250" y="2794000"/>
          <p14:tracePt t="7190" x="10763250" y="2800350"/>
          <p14:tracePt t="7197" x="10763250" y="2806700"/>
          <p14:tracePt t="7199" x="10763250" y="2813050"/>
          <p14:tracePt t="7203" x="10769600" y="2813050"/>
          <p14:tracePt t="7210" x="10775950" y="2819400"/>
          <p14:tracePt t="7523" x="10769600" y="2819400"/>
          <p14:tracePt t="7527" x="10763250" y="2813050"/>
          <p14:tracePt t="7533" x="10763250" y="2806700"/>
          <p14:tracePt t="7537" x="10756900" y="2806700"/>
          <p14:tracePt t="7544" x="10750550" y="2800350"/>
          <p14:tracePt t="7551" x="10737850" y="2800350"/>
          <p14:tracePt t="7558" x="10725150" y="2794000"/>
          <p14:tracePt t="7565" x="10718800" y="2794000"/>
          <p14:tracePt t="7572" x="10706100" y="2794000"/>
          <p14:tracePt t="7578" x="10699750" y="2787650"/>
          <p14:tracePt t="7592" x="10693400" y="2787650"/>
          <p14:tracePt t="7599" x="10687050" y="2781300"/>
          <p14:tracePt t="7606" x="10680700" y="2781300"/>
          <p14:tracePt t="7613" x="10674350" y="2781300"/>
          <p14:tracePt t="7636" x="10674350" y="2774950"/>
          <p14:tracePt t="7679" x="10674350" y="2768600"/>
          <p14:tracePt t="7897" x="10674350" y="2762250"/>
          <p14:tracePt t="8124" x="10668000" y="2762250"/>
          <p14:tracePt t="8126" x="10661650" y="2762250"/>
          <p14:tracePt t="8127" x="10655300" y="2762250"/>
          <p14:tracePt t="8134" x="10617200" y="2762250"/>
          <p14:tracePt t="8141" x="10553700" y="2768600"/>
          <p14:tracePt t="8148" x="10471150" y="2774950"/>
          <p14:tracePt t="8155" x="10369550" y="2774950"/>
          <p14:tracePt t="8162" x="10255250" y="2781300"/>
          <p14:tracePt t="8169" x="10121900" y="2787650"/>
          <p14:tracePt t="8176" x="9956800" y="2794000"/>
          <p14:tracePt t="8183" x="9785350" y="2800350"/>
          <p14:tracePt t="8190" x="9582150" y="2813050"/>
          <p14:tracePt t="8197" x="9353550" y="2825750"/>
          <p14:tracePt t="8203" x="9112250" y="2838450"/>
          <p14:tracePt t="8210" x="8858250" y="2851150"/>
          <p14:tracePt t="8217" x="8623300" y="2857500"/>
          <p14:tracePt t="8224" x="8375650" y="2857500"/>
          <p14:tracePt t="8231" x="8140700" y="2857500"/>
          <p14:tracePt t="8238" x="7950200" y="2863850"/>
          <p14:tracePt t="8245" x="7747000" y="2863850"/>
          <p14:tracePt t="8252" x="7569200" y="2863850"/>
          <p14:tracePt t="8259" x="7397750" y="2863850"/>
          <p14:tracePt t="8266" x="7251700" y="2863850"/>
          <p14:tracePt t="8273" x="7105650" y="2863850"/>
          <p14:tracePt t="8280" x="6972300" y="2863850"/>
          <p14:tracePt t="8287" x="6845300" y="2863850"/>
          <p14:tracePt t="8294" x="6737350" y="2863850"/>
          <p14:tracePt t="8301" x="6635750" y="2863850"/>
          <p14:tracePt t="8308" x="6559550" y="2863850"/>
          <p14:tracePt t="8315" x="6489700" y="2863850"/>
          <p14:tracePt t="8322" x="6445250" y="2863850"/>
          <p14:tracePt t="8328" x="6419850" y="2863850"/>
          <p14:tracePt t="8335" x="6400800" y="2863850"/>
          <p14:tracePt t="8342" x="6394450" y="2863850"/>
          <p14:tracePt t="8349" x="6388100" y="2863850"/>
          <p14:tracePt t="8413" x="6381750" y="2863850"/>
          <p14:tracePt t="8416" x="6375400" y="2863850"/>
          <p14:tracePt t="8419" x="6369050" y="2863850"/>
          <p14:tracePt t="8426" x="6356350" y="2857500"/>
          <p14:tracePt t="8433" x="6324600" y="2851150"/>
          <p14:tracePt t="8440" x="6286500" y="2838450"/>
          <p14:tracePt t="8447" x="6248400" y="2832100"/>
          <p14:tracePt t="8453" x="6203950" y="2819400"/>
          <p14:tracePt t="8460" x="6146800" y="2800350"/>
          <p14:tracePt t="8468" x="6083300" y="2787650"/>
          <p14:tracePt t="8475" x="6019800" y="2774950"/>
          <p14:tracePt t="8481" x="5949950" y="2762250"/>
          <p14:tracePt t="8488" x="5886450" y="2749550"/>
          <p14:tracePt t="8495" x="5835650" y="2743200"/>
          <p14:tracePt t="8502" x="5784850" y="2736850"/>
          <p14:tracePt t="8509" x="5740400" y="2724150"/>
          <p14:tracePt t="8516" x="5708650" y="2724150"/>
          <p14:tracePt t="8523" x="5683250" y="2717800"/>
          <p14:tracePt t="8530" x="5670550" y="2711450"/>
          <p14:tracePt t="8537" x="5657850" y="2705100"/>
          <p14:tracePt t="8544" x="5651500" y="2698750"/>
          <p14:tracePt t="8551" x="5638800" y="2698750"/>
          <p14:tracePt t="8558" x="5638800" y="2692400"/>
          <p14:tracePt t="8607" x="5645150" y="2692400"/>
          <p14:tracePt t="8614" x="5651500" y="2692400"/>
          <p14:tracePt t="8620" x="5657850" y="2692400"/>
          <p14:tracePt t="8625" x="5664200" y="2692400"/>
          <p14:tracePt t="8627" x="5670550" y="2692400"/>
          <p14:tracePt t="8634" x="5676900" y="2686050"/>
          <p14:tracePt t="8641" x="5695950" y="2686050"/>
          <p14:tracePt t="8648" x="5715000" y="2686050"/>
          <p14:tracePt t="8655" x="5740400" y="2686050"/>
          <p14:tracePt t="8662" x="5778500" y="2679700"/>
          <p14:tracePt t="8669" x="5822950" y="2679700"/>
          <p14:tracePt t="8676" x="5886450" y="2679700"/>
          <p14:tracePt t="8683" x="5962650" y="2679700"/>
          <p14:tracePt t="8690" x="6045200" y="2679700"/>
          <p14:tracePt t="8697" x="6127750" y="2686050"/>
          <p14:tracePt t="8703" x="6223000" y="2692400"/>
          <p14:tracePt t="8711" x="6318250" y="2698750"/>
          <p14:tracePt t="8718" x="6413500" y="2711450"/>
          <p14:tracePt t="8724" x="6502400" y="2717800"/>
          <p14:tracePt t="8731" x="6584950" y="2724150"/>
          <p14:tracePt t="8738" x="6673850" y="2730500"/>
          <p14:tracePt t="8745" x="6743700" y="2736850"/>
          <p14:tracePt t="8752" x="6807200" y="2743200"/>
          <p14:tracePt t="8759" x="6870700" y="2749550"/>
          <p14:tracePt t="8766" x="6921500" y="2749550"/>
          <p14:tracePt t="8773" x="6965950" y="2755900"/>
          <p14:tracePt t="8780" x="7023100" y="2755900"/>
          <p14:tracePt t="8787" x="7073900" y="2755900"/>
          <p14:tracePt t="8794" x="7137400" y="2762250"/>
          <p14:tracePt t="8801" x="7200900" y="2762250"/>
          <p14:tracePt t="8808" x="7277100" y="2768600"/>
          <p14:tracePt t="8815" x="7346950" y="2768600"/>
          <p14:tracePt t="8822" x="7423150" y="2768600"/>
          <p14:tracePt t="8829" x="7505700" y="2768600"/>
          <p14:tracePt t="8835" x="7594600" y="2768600"/>
          <p14:tracePt t="8842" x="7696200" y="2768600"/>
          <p14:tracePt t="8849" x="7791450" y="2768600"/>
          <p14:tracePt t="8856" x="7880350" y="2768600"/>
          <p14:tracePt t="8863" x="7988300" y="2774950"/>
          <p14:tracePt t="8870" x="8096250" y="2774950"/>
          <p14:tracePt t="8877" x="8210550" y="2774950"/>
          <p14:tracePt t="8884" x="8337550" y="2787650"/>
          <p14:tracePt t="8891" x="8458200" y="2787650"/>
          <p14:tracePt t="8898" x="8585200" y="2794000"/>
          <p14:tracePt t="8905" x="8712200" y="2794000"/>
          <p14:tracePt t="8912" x="8832850" y="2794000"/>
          <p14:tracePt t="8919" x="8947150" y="2800350"/>
          <p14:tracePt t="8926" x="9055100" y="2800350"/>
          <p14:tracePt t="8933" x="9150350" y="2800350"/>
          <p14:tracePt t="8940" x="9239250" y="2800350"/>
          <p14:tracePt t="8947" x="9321800" y="2800350"/>
          <p14:tracePt t="8953" x="9404350" y="2800350"/>
          <p14:tracePt t="8960" x="9474200" y="2800350"/>
          <p14:tracePt t="8967" x="9537700" y="2800350"/>
          <p14:tracePt t="8974" x="9607550" y="2800350"/>
          <p14:tracePt t="8981" x="9664700" y="2800350"/>
          <p14:tracePt t="8988" x="9709150" y="2794000"/>
          <p14:tracePt t="8995" x="9759950" y="2794000"/>
          <p14:tracePt t="9002" x="9817100" y="2787650"/>
          <p14:tracePt t="9009" x="9867900" y="2787650"/>
          <p14:tracePt t="9016" x="9937750" y="2787650"/>
          <p14:tracePt t="9023" x="10007600" y="2787650"/>
          <p14:tracePt t="9030" x="10071100" y="2787650"/>
          <p14:tracePt t="9037" x="10153650" y="2787650"/>
          <p14:tracePt t="9044" x="10223500" y="2787650"/>
          <p14:tracePt t="9051" x="10299700" y="2787650"/>
          <p14:tracePt t="9058" x="10369550" y="2787650"/>
          <p14:tracePt t="9065" x="10439400" y="2787650"/>
          <p14:tracePt t="9072" x="10509250" y="2787650"/>
          <p14:tracePt t="9078" x="10579100" y="2787650"/>
          <p14:tracePt t="9085" x="10655300" y="2787650"/>
          <p14:tracePt t="9092" x="10725150" y="2787650"/>
          <p14:tracePt t="9099" x="10795000" y="2787650"/>
          <p14:tracePt t="9106" x="10864850" y="2787650"/>
          <p14:tracePt t="9113" x="10915650" y="2787650"/>
          <p14:tracePt t="9120" x="10966450" y="2787650"/>
          <p14:tracePt t="9127" x="11017250" y="2787650"/>
          <p14:tracePt t="9134" x="11049000" y="2787650"/>
          <p14:tracePt t="9141" x="11074400" y="2787650"/>
          <p14:tracePt t="9148" x="11087100" y="2787650"/>
          <p14:tracePt t="9155" x="11093450" y="2787650"/>
          <p14:tracePt t="9252" x="11087100" y="2787650"/>
          <p14:tracePt t="9253" x="11080750" y="2787650"/>
          <p14:tracePt t="9259" x="11055350" y="2787650"/>
          <p14:tracePt t="9266" x="11004550" y="2787650"/>
          <p14:tracePt t="9273" x="10934700" y="2794000"/>
          <p14:tracePt t="9280" x="10833100" y="2800350"/>
          <p14:tracePt t="9287" x="10712450" y="2800350"/>
          <p14:tracePt t="9294" x="10572750" y="2800350"/>
          <p14:tracePt t="9301" x="10407650" y="2800350"/>
          <p14:tracePt t="9308" x="10217150" y="2800350"/>
          <p14:tracePt t="9315" x="10001250" y="2800350"/>
          <p14:tracePt t="9322" x="9785350" y="2800350"/>
          <p14:tracePt t="9328" x="9544050" y="2800350"/>
          <p14:tracePt t="9335" x="9296400" y="2800350"/>
          <p14:tracePt t="9342" x="9042400" y="2800350"/>
          <p14:tracePt t="9349" x="8813800" y="2800350"/>
          <p14:tracePt t="9356" x="8597900" y="2794000"/>
          <p14:tracePt t="9363" x="8350250" y="2787650"/>
          <p14:tracePt t="9370" x="8134350" y="2781300"/>
          <p14:tracePt t="9377" x="7918450" y="2774950"/>
          <p14:tracePt t="9384" x="7727950" y="2768600"/>
          <p14:tracePt t="9391" x="7550150" y="2762250"/>
          <p14:tracePt t="9398" x="7397750" y="2762250"/>
          <p14:tracePt t="9405" x="7264400" y="2762250"/>
          <p14:tracePt t="9412" x="7137400" y="2762250"/>
          <p14:tracePt t="9419" x="7029450" y="2762250"/>
          <p14:tracePt t="9426" x="6934200" y="2762250"/>
          <p14:tracePt t="9433" x="6851650" y="2762250"/>
          <p14:tracePt t="9440" x="6775450" y="2762250"/>
          <p14:tracePt t="9447" x="6718300" y="2762250"/>
          <p14:tracePt t="9454" x="6680200" y="2762250"/>
          <p14:tracePt t="9460" x="6661150" y="2762250"/>
          <p14:tracePt t="9467" x="6648450" y="2762250"/>
          <p14:tracePt t="9474" x="6642100" y="2762250"/>
          <p14:tracePt t="9684" x="6635750" y="2762250"/>
          <p14:tracePt t="9687" x="6629400" y="2762250"/>
          <p14:tracePt t="9690" x="6623050" y="2762250"/>
          <p14:tracePt t="9697" x="6591300" y="2762250"/>
          <p14:tracePt t="9704" x="6534150" y="2762250"/>
          <p14:tracePt t="9710" x="6457950" y="2762250"/>
          <p14:tracePt t="9717" x="6362700" y="2768600"/>
          <p14:tracePt t="9724" x="6248400" y="2768600"/>
          <p14:tracePt t="9731" x="6121400" y="2768600"/>
          <p14:tracePt t="9738" x="6000750" y="2774950"/>
          <p14:tracePt t="9745" x="5803900" y="2787650"/>
          <p14:tracePt t="9752" x="5645150" y="2794000"/>
          <p14:tracePt t="9759" x="5429250" y="2806700"/>
          <p14:tracePt t="9766" x="5257800" y="2813050"/>
          <p14:tracePt t="9773" x="5060950" y="2825750"/>
          <p14:tracePt t="9780" x="4870450" y="2844800"/>
          <p14:tracePt t="9787" x="4679950" y="2857500"/>
          <p14:tracePt t="9794" x="4502150" y="2876550"/>
          <p14:tracePt t="9801" x="4330700" y="2889250"/>
          <p14:tracePt t="9808" x="4159250" y="2908300"/>
          <p14:tracePt t="9815" x="3994150" y="2921000"/>
          <p14:tracePt t="9822" x="3841750" y="2940050"/>
          <p14:tracePt t="9829" x="3695700" y="2946400"/>
          <p14:tracePt t="9835" x="3556000" y="2959100"/>
          <p14:tracePt t="9842" x="3422650" y="2971800"/>
          <p14:tracePt t="9849" x="3308350" y="2978150"/>
          <p14:tracePt t="9856" x="3206750" y="2990850"/>
          <p14:tracePt t="9863" x="3098800" y="3003550"/>
          <p14:tracePt t="9870" x="2997200" y="3009900"/>
          <p14:tracePt t="9877" x="2914650" y="3016250"/>
          <p14:tracePt t="9884" x="2825750" y="3028950"/>
          <p14:tracePt t="9891" x="2774950" y="3035300"/>
          <p14:tracePt t="9898" x="2717800" y="3041650"/>
          <p14:tracePt t="9905" x="2679700" y="3048000"/>
          <p14:tracePt t="9912" x="2647950" y="3054350"/>
          <p14:tracePt t="9919" x="2622550" y="3054350"/>
          <p14:tracePt t="9926" x="2603500" y="3054350"/>
          <p14:tracePt t="9933" x="2597150" y="3054350"/>
          <p14:tracePt t="9959" x="2597150" y="3060700"/>
          <p14:tracePt t="10058" x="2590800" y="3060700"/>
          <p14:tracePt t="10083" x="2584450" y="3060700"/>
          <p14:tracePt t="10099" x="2578100" y="3060700"/>
          <p14:tracePt t="10109" x="2571750" y="3060700"/>
          <p14:tracePt t="10124" x="2565400" y="3060700"/>
          <p14:tracePt t="10141" x="2559050" y="3060700"/>
          <p14:tracePt t="10162" x="2552700" y="3060700"/>
          <p14:tracePt t="10172" x="2546350" y="3060700"/>
          <p14:tracePt t="10199" x="2540000" y="3054350"/>
          <p14:tracePt t="10233" x="2533650" y="3054350"/>
          <p14:tracePt t="10236" x="2533650" y="3048000"/>
          <p14:tracePt t="10272" x="2527300" y="3048000"/>
          <p14:tracePt t="10306" x="2520950" y="3048000"/>
          <p14:tracePt t="10313" x="2520950" y="3041650"/>
          <p14:tracePt t="10356" x="2514600" y="3041650"/>
          <p14:tracePt t="10398" x="2508250" y="3041650"/>
          <p14:tracePt t="10452" x="2501900" y="3041650"/>
          <p14:tracePt t="10467" x="2495550" y="3041650"/>
          <p14:tracePt t="10488" x="2495550" y="3035300"/>
          <p14:tracePt t="10569" x="2489200" y="3035300"/>
          <p14:tracePt t="10660" x="2482850" y="3035300"/>
          <p14:tracePt t="10703" x="2482850" y="3028950"/>
          <p14:tracePt t="10706" x="2476500" y="3028950"/>
          <p14:tracePt t="10728" x="2470150" y="302895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78</TotalTime>
  <Words>566</Words>
  <Application>Microsoft Office PowerPoint</Application>
  <PresentationFormat>Widescreen</PresentationFormat>
  <Paragraphs>94</Paragraphs>
  <Slides>15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Wingdings 3</vt:lpstr>
      <vt:lpstr>Ion</vt:lpstr>
      <vt:lpstr>Final Project – DERIV2D</vt:lpstr>
      <vt:lpstr>Introduction</vt:lpstr>
      <vt:lpstr>Technologies Used</vt:lpstr>
      <vt:lpstr>Function A Graph</vt:lpstr>
      <vt:lpstr>Function A vs Function B</vt:lpstr>
      <vt:lpstr>Methods – Part 1 (C#)</vt:lpstr>
      <vt:lpstr>Methods – Part 2 (R)</vt:lpstr>
      <vt:lpstr>Results – DSM1</vt:lpstr>
      <vt:lpstr>Results – DSM1</vt:lpstr>
      <vt:lpstr>Results – DSM1</vt:lpstr>
      <vt:lpstr>Results – DSM1</vt:lpstr>
      <vt:lpstr>Results – Overall Mean</vt:lpstr>
      <vt:lpstr>Reducing Noise</vt:lpstr>
      <vt:lpstr>Static vs Dynamic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– DERIV2D</dc:title>
  <dc:creator>Michael Tran</dc:creator>
  <cp:lastModifiedBy>Michael Tran</cp:lastModifiedBy>
  <cp:revision>33</cp:revision>
  <dcterms:created xsi:type="dcterms:W3CDTF">2018-05-11T00:20:25Z</dcterms:created>
  <dcterms:modified xsi:type="dcterms:W3CDTF">2018-05-11T01:38:26Z</dcterms:modified>
</cp:coreProperties>
</file>